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presProps.xml" ContentType="application/vnd.openxmlformats-officedocument.presentationml.presProps+xml"/>
  <Override PartName="/ppt/media/image57.png" ContentType="image/png"/>
  <Override PartName="/ppt/media/image1.png" ContentType="image/png"/>
  <Override PartName="/ppt/media/image26.png" ContentType="image/png"/>
  <Override PartName="/ppt/media/hdphoto2.wdp" ContentType="image/vnd.ms-photo"/>
  <Override PartName="/ppt/media/image25.png" ContentType="image/png"/>
  <Override PartName="/ppt/media/hdphoto1.wdp" ContentType="image/vnd.ms-photo"/>
  <Override PartName="/ppt/media/image27.png" ContentType="image/png"/>
  <Override PartName="/ppt/media/hdphoto3.wdp" ContentType="image/vnd.ms-photo"/>
  <Override PartName="/ppt/media/image2.png" ContentType="image/png"/>
  <Override PartName="/ppt/media/image58.png" ContentType="image/png"/>
  <Override PartName="/ppt/media/hdphoto4.wdp" ContentType="image/vnd.ms-photo"/>
  <Override PartName="/ppt/media/image100.png" ContentType="image/png"/>
  <Override PartName="/ppt/media/image28.png" ContentType="image/png"/>
  <Override PartName="/ppt/media/image3.png" ContentType="image/png"/>
  <Override PartName="/ppt/media/image59.png" ContentType="image/png"/>
  <Override PartName="/ppt/media/image70.png" ContentType="image/png"/>
  <Override PartName="/ppt/media/image4.png" ContentType="image/png"/>
  <Override PartName="/ppt/media/image71.png" ContentType="image/png"/>
  <Override PartName="/ppt/media/image5.png" ContentType="image/png"/>
  <Override PartName="/ppt/media/image72.png" ContentType="image/png"/>
  <Override PartName="/ppt/media/image6.png" ContentType="image/png"/>
  <Override PartName="/ppt/media/image73.png" ContentType="image/png"/>
  <Override PartName="/ppt/media/image7.png" ContentType="image/png"/>
  <Override PartName="/ppt/media/image74.png" ContentType="image/png"/>
  <Override PartName="/ppt/media/image8.png" ContentType="image/png"/>
  <Override PartName="/ppt/media/image75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101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110.png" ContentType="image/png"/>
  <Override PartName="/ppt/media/image38.png" ContentType="image/png"/>
  <Override PartName="/ppt/media/image111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4.png" ContentType="image/png"/>
  <Override PartName="/ppt/media/image55.png" ContentType="image/png"/>
  <Override PartName="/ppt/media/image56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79.png" ContentType="image/png"/>
  <Override PartName="/ppt/media/image80.png" ContentType="image/png"/>
  <Override PartName="/ppt/media/image81.png" ContentType="image/png"/>
  <Override PartName="/ppt/media/image82.png" ContentType="image/png"/>
  <Override PartName="/ppt/media/image83.png" ContentType="image/png"/>
  <Override PartName="/ppt/media/image84.png" ContentType="image/png"/>
  <Override PartName="/ppt/media/image85.png" ContentType="image/png"/>
  <Override PartName="/ppt/media/image86.png" ContentType="image/png"/>
  <Override PartName="/ppt/media/image87.png" ContentType="image/png"/>
  <Override PartName="/ppt/media/image88.png" ContentType="image/png"/>
  <Override PartName="/ppt/media/image89.png" ContentType="image/png"/>
  <Override PartName="/ppt/media/image90.png" ContentType="image/png"/>
  <Override PartName="/ppt/media/image91.png" ContentType="image/png"/>
  <Override PartName="/ppt/media/image92.png" ContentType="image/png"/>
  <Override PartName="/ppt/media/image93.png" ContentType="image/png"/>
  <Override PartName="/ppt/media/image94.png" ContentType="image/png"/>
  <Override PartName="/ppt/media/image95.png" ContentType="image/png"/>
  <Override PartName="/ppt/media/image96.png" ContentType="image/png"/>
  <Override PartName="/ppt/media/image97.png" ContentType="image/png"/>
  <Override PartName="/ppt/media/image98.png" ContentType="image/png"/>
  <Override PartName="/ppt/media/image99.png" ContentType="image/png"/>
  <Override PartName="/ppt/media/image102.png" ContentType="image/png"/>
  <Override PartName="/ppt/media/image103.png" ContentType="image/png"/>
  <Override PartName="/ppt/media/image104.png" ContentType="image/png"/>
  <Override PartName="/ppt/media/image105.png" ContentType="image/png"/>
  <Override PartName="/ppt/media/image106.png" ContentType="image/png"/>
  <Override PartName="/ppt/media/image107.png" ContentType="image/png"/>
  <Override PartName="/ppt/media/image108.png" ContentType="image/png"/>
  <Override PartName="/ppt/media/image109.png" ContentType="image/png"/>
  <Override PartName="/ppt/media/image112.png" ContentType="image/png"/>
  <Override PartName="/ppt/media/image113.png" ContentType="image/png"/>
  <Override PartName="/ppt/media/image114.png" ContentType="image/png"/>
  <Override PartName="/ppt/media/image1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presProps" Target="presProps.xml"/>
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8456558-8E13-411D-8BA9-43A8C48869E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570E338-1E02-4E21-8590-A6D4EC9D73F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2757DA-7FEB-4FE8-B31C-A06A9710C5A5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6E8E7CA-5659-4A56-AECF-7939C266198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36C92C0-4094-4280-BC69-2B14BAD737F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339CF9C-8A4C-43D5-8E54-0885CE02BA5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A37C8CB-DDFC-41F8-9639-9F2A16E7B39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ABCECEA-C732-40FE-9A81-C46F8F5F635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44D8129-5132-47B4-A082-307C3397107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EA30535-D47C-4F87-9148-AFDF82CD48C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E121727-830B-4626-880C-3540BFA422E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8131D7C-C75E-45CB-BCE8-C50CF1A9A7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A51745A-9A14-4FBE-A7E8-4B2114E688E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87DA04B-D6D3-474D-9CB4-D400F305562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58BFB41-657A-43BA-85C6-DB132CD4871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558F8E2-6C47-40B1-AE57-0307FAC885D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A1AC45B-7F94-45C0-A4E3-C182BFCAA50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3666993-D726-48EB-81BA-2115B009DF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84C406C-3826-4C04-876D-5DB0F13677C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E818E0C-3184-432A-BAE5-086CD6D121EA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56CE8AD-DFEB-42E1-B990-78360AC0290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FA4DB9A-90C4-44B5-9811-1F59F127FA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AC38130-5DE9-4F7D-A29A-DFF66830294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52EA61B-94C4-4DD6-AC89-71B7A58ADF1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modifier les styles du texte du masque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Deuxième niveau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Troisième niveau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Cinquième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fr-FR" sz="1200" spc="-1" strike="noStrike">
                <a:solidFill>
                  <a:srgbClr val="8b8b8b"/>
                </a:solidFill>
                <a:latin typeface="Calibri"/>
              </a:rPr>
              <a:t>&lt;date/heure&gt;</a:t>
            </a:r>
            <a:endParaRPr b="0" lang="fr-FR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29D8936-68DE-40BD-8212-59B161ECAE72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fr-FR" sz="1200" spc="-1" strike="noStrike">
                <a:solidFill>
                  <a:srgbClr val="8b8b8b"/>
                </a:solidFill>
                <a:latin typeface="Calibri"/>
              </a:rPr>
              <a:t>&lt;date/heure&gt;</a:t>
            </a:r>
            <a:endParaRPr b="0" lang="fr-FR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89BA546-41B2-4ADD-8752-1DD0C0B2AA72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éditer le format du plan de texte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Second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slideLayout" Target="../slideLayouts/slideLayout1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slideLayout" Target="../slideLayouts/slideLayout1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slideLayout" Target="../slideLayouts/slideLayout1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image" Target="../media/image54.png"/><Relationship Id="rId5" Type="http://schemas.openxmlformats.org/officeDocument/2006/relationships/image" Target="../media/image55.png"/><Relationship Id="rId6" Type="http://schemas.openxmlformats.org/officeDocument/2006/relationships/slideLayout" Target="../slideLayouts/slideLayout1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6" Type="http://schemas.openxmlformats.org/officeDocument/2006/relationships/slideLayout" Target="../slideLayouts/slideLayout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image" Target="../media/image64.png"/><Relationship Id="rId5" Type="http://schemas.openxmlformats.org/officeDocument/2006/relationships/image" Target="../media/image65.png"/><Relationship Id="rId6" Type="http://schemas.openxmlformats.org/officeDocument/2006/relationships/slideLayout" Target="../slideLayouts/slideLayout14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png"/><Relationship Id="rId3" Type="http://schemas.openxmlformats.org/officeDocument/2006/relationships/image" Target="../media/image68.png"/><Relationship Id="rId4" Type="http://schemas.openxmlformats.org/officeDocument/2006/relationships/image" Target="../media/image69.png"/><Relationship Id="rId5" Type="http://schemas.openxmlformats.org/officeDocument/2006/relationships/image" Target="../media/image70.png"/><Relationship Id="rId6" Type="http://schemas.openxmlformats.org/officeDocument/2006/relationships/slideLayout" Target="../slideLayouts/slideLayout1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image" Target="../media/image75.png"/><Relationship Id="rId6" Type="http://schemas.openxmlformats.org/officeDocument/2006/relationships/slideLayout" Target="../slideLayouts/slideLayout1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image" Target="../media/image77.png"/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slideLayout" Target="../slideLayouts/slideLayout1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1.png"/><Relationship Id="rId2" Type="http://schemas.openxmlformats.org/officeDocument/2006/relationships/image" Target="../media/image82.png"/><Relationship Id="rId3" Type="http://schemas.openxmlformats.org/officeDocument/2006/relationships/image" Target="../media/image83.png"/><Relationship Id="rId4" Type="http://schemas.openxmlformats.org/officeDocument/2006/relationships/image" Target="../media/image84.png"/><Relationship Id="rId5" Type="http://schemas.openxmlformats.org/officeDocument/2006/relationships/image" Target="../media/image85.png"/><Relationship Id="rId6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86.png"/><Relationship Id="rId2" Type="http://schemas.openxmlformats.org/officeDocument/2006/relationships/image" Target="../media/image87.png"/><Relationship Id="rId3" Type="http://schemas.openxmlformats.org/officeDocument/2006/relationships/image" Target="../media/image88.png"/><Relationship Id="rId4" Type="http://schemas.openxmlformats.org/officeDocument/2006/relationships/image" Target="../media/image89.png"/><Relationship Id="rId5" Type="http://schemas.openxmlformats.org/officeDocument/2006/relationships/image" Target="../media/image90.png"/><Relationship Id="rId6" Type="http://schemas.openxmlformats.org/officeDocument/2006/relationships/slideLayout" Target="../slideLayouts/slideLayout1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91.png"/><Relationship Id="rId2" Type="http://schemas.openxmlformats.org/officeDocument/2006/relationships/image" Target="../media/image92.png"/><Relationship Id="rId3" Type="http://schemas.openxmlformats.org/officeDocument/2006/relationships/image" Target="../media/image93.png"/><Relationship Id="rId4" Type="http://schemas.openxmlformats.org/officeDocument/2006/relationships/image" Target="../media/image94.png"/><Relationship Id="rId5" Type="http://schemas.openxmlformats.org/officeDocument/2006/relationships/image" Target="../media/image95.png"/><Relationship Id="rId6" Type="http://schemas.openxmlformats.org/officeDocument/2006/relationships/slideLayout" Target="../slideLayouts/slideLayout1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96.png"/><Relationship Id="rId2" Type="http://schemas.openxmlformats.org/officeDocument/2006/relationships/image" Target="../media/image97.png"/><Relationship Id="rId3" Type="http://schemas.openxmlformats.org/officeDocument/2006/relationships/image" Target="../media/image98.png"/><Relationship Id="rId4" Type="http://schemas.openxmlformats.org/officeDocument/2006/relationships/image" Target="../media/image99.png"/><Relationship Id="rId5" Type="http://schemas.openxmlformats.org/officeDocument/2006/relationships/image" Target="../media/image100.png"/><Relationship Id="rId6" Type="http://schemas.openxmlformats.org/officeDocument/2006/relationships/slideLayout" Target="../slideLayouts/slideLayout1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01.png"/><Relationship Id="rId2" Type="http://schemas.openxmlformats.org/officeDocument/2006/relationships/image" Target="../media/image102.png"/><Relationship Id="rId3" Type="http://schemas.openxmlformats.org/officeDocument/2006/relationships/image" Target="../media/image103.png"/><Relationship Id="rId4" Type="http://schemas.openxmlformats.org/officeDocument/2006/relationships/image" Target="../media/image104.png"/><Relationship Id="rId5" Type="http://schemas.openxmlformats.org/officeDocument/2006/relationships/image" Target="../media/image105.png"/><Relationship Id="rId6" Type="http://schemas.openxmlformats.org/officeDocument/2006/relationships/slideLayout" Target="../slideLayouts/slideLayout14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06.png"/><Relationship Id="rId2" Type="http://schemas.openxmlformats.org/officeDocument/2006/relationships/image" Target="../media/image107.png"/><Relationship Id="rId3" Type="http://schemas.openxmlformats.org/officeDocument/2006/relationships/image" Target="../media/image108.png"/><Relationship Id="rId4" Type="http://schemas.openxmlformats.org/officeDocument/2006/relationships/image" Target="../media/image109.png"/><Relationship Id="rId5" Type="http://schemas.openxmlformats.org/officeDocument/2006/relationships/image" Target="../media/image110.png"/><Relationship Id="rId6" Type="http://schemas.openxmlformats.org/officeDocument/2006/relationships/slideLayout" Target="../slideLayouts/slideLayout1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11.png"/><Relationship Id="rId2" Type="http://schemas.openxmlformats.org/officeDocument/2006/relationships/image" Target="../media/image112.png"/><Relationship Id="rId3" Type="http://schemas.openxmlformats.org/officeDocument/2006/relationships/image" Target="../media/image113.png"/><Relationship Id="rId4" Type="http://schemas.openxmlformats.org/officeDocument/2006/relationships/image" Target="../media/image114.png"/><Relationship Id="rId5" Type="http://schemas.openxmlformats.org/officeDocument/2006/relationships/image" Target="../media/image115.png"/><Relationship Id="rId6" Type="http://schemas.openxmlformats.org/officeDocument/2006/relationships/slideLayout" Target="../slideLayouts/slideLayout14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microsoft.com/office/2007/relationships/hdphoto" Target="../media/hdphoto1.wdp"/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5" Type="http://schemas.openxmlformats.org/officeDocument/2006/relationships/image" Target="../media/image3.png"/><Relationship Id="rId6" Type="http://schemas.microsoft.com/office/2007/relationships/hdphoto" Target="../media/hdphoto3.wdp"/><Relationship Id="rId7" Type="http://schemas.openxmlformats.org/officeDocument/2006/relationships/image" Target="../media/image4.png"/><Relationship Id="rId8" Type="http://schemas.microsoft.com/office/2007/relationships/hdphoto" Target="../media/hdphoto4.wdp"/><Relationship Id="rId9" Type="http://schemas.openxmlformats.org/officeDocument/2006/relationships/image" Target="../media/image5.png"/><Relationship Id="rId10" Type="http://schemas.openxmlformats.org/officeDocument/2006/relationships/slideLayout" Target="../slideLayouts/slideLayout1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1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slideLayout" Target="../slideLayouts/slideLayout1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slideLayout" Target="../slideLayouts/slideLayout1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slideLayout" Target="../slideLayouts/slideLayout1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"/>
          <p:cNvSpPr/>
          <p:nvPr/>
        </p:nvSpPr>
        <p:spPr>
          <a:xfrm>
            <a:off x="2160000" y="27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Game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377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Rectangle 19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Rectangle 20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0" name="Connecteur droit 9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81" name="Image 30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382" name="Groupe 35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383" name="Image 31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4" name="ZoneTexte 3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385" name="Groupe 36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386" name="Image 32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7" name="ZoneTexte 3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388" name="Groupe 37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389" name="Image 33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0" name="ZoneTexte 37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391" name="ZoneTexte 38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392" name="Connecteur droit 10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Rectangle 21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394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Ajout de l’élément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8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4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6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7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Rectangle 25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Rectangle 2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1" name="Connecteur droit 1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2" name="Image 38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413" name="Groupe 4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414" name="Image 3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ZoneTexte 4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416" name="Groupe 4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417" name="Image 4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8" name="ZoneTexte 4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419" name="Groupe 46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420" name="Image 4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21" name="ZoneTexte 4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422" name="ZoneTexte 50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23" name="Connecteur droit 1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Rectangle 2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425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Ajout de l’élément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Popup de confirmation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426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3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5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6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7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8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9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pic>
        <p:nvPicPr>
          <p:cNvPr id="440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Rectangle 28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Rectangle 29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onnecteur droit 1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5" name="Image 4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446" name="Groupe 48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447" name="Image 4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48" name="ZoneTexte 52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449" name="Groupe 4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450" name="Image 4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1" name="ZoneTexte 53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452" name="Groupe 5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453" name="Image 4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4" name="ZoneTexte 54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455" name="ZoneTexte 55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56" name="Connecteur droit 1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Rectangle 3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45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Ajout de l’élément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Popup de confirmation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459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0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1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2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4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6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6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6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7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7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72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473" name=""/>
          <p:cNvSpPr/>
          <p:nvPr/>
        </p:nvSpPr>
        <p:spPr>
          <a:xfrm>
            <a:off x="5292000" y="1620000"/>
            <a:ext cx="4140000" cy="2340000"/>
          </a:xfrm>
          <a:custGeom>
            <a:avLst/>
            <a:gdLst/>
            <a:ahLst/>
            <a:rect l="l" t="t" r="r" b="b"/>
            <a:pathLst>
              <a:path w="38213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6787" y="21600"/>
                </a:lnTo>
                <a:arcTo wR="15187" hR="1426" stAng="5400000" swAng="5400000"/>
                <a:lnTo>
                  <a:pt x="21600" y="1426"/>
                </a:lnTo>
                <a:arcTo wR="15187" hR="1426" stAng="10800000" swAng="5400000"/>
                <a:close/>
              </a:path>
            </a:pathLst>
          </a:custGeom>
          <a:solidFill>
            <a:srgbClr val="f5f0e1">
              <a:alpha val="95000"/>
            </a:srgbClr>
          </a:solidFill>
          <a:ln w="18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2000" spc="-1" strike="noStrike">
                <a:solidFill>
                  <a:srgbClr val="1e3d59"/>
                </a:solidFill>
                <a:latin typeface="Arial"/>
              </a:rPr>
              <a:t>Êtes-vous sûrs ?</a:t>
            </a:r>
            <a:endParaRPr b="0" lang="fr-FR" sz="20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Oui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	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Non</a:t>
            </a: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</p:txBody>
      </p:sp>
      <p:pic>
        <p:nvPicPr>
          <p:cNvPr id="474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"/>
          <p:cNvSpPr/>
          <p:nvPr/>
        </p:nvSpPr>
        <p:spPr>
          <a:xfrm>
            <a:off x="3420000" y="900000"/>
            <a:ext cx="7920000" cy="5760000"/>
          </a:xfrm>
          <a:custGeom>
            <a:avLst/>
            <a:gdLst/>
            <a:ahLst/>
            <a:rect l="l" t="t" r="r" b="b"/>
            <a:pathLst>
              <a:path w="29699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28274" y="21600"/>
                </a:lnTo>
                <a:arcTo wR="6674" hR="1426" stAng="5400000" swAng="5400000"/>
                <a:lnTo>
                  <a:pt x="21600" y="1426"/>
                </a:lnTo>
                <a:arcTo wR="6674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Rectangle 34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Rectangle 35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onnecteur droit 19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79" name="Image 18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480" name="Groupe 2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481" name="Image 1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82" name="ZoneTexte 2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483" name="Groupe 2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484" name="Image 2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85" name="ZoneTexte 2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486" name="Groupe 2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487" name="Image 2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88" name="ZoneTexte 2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489" name="ZoneTexte 2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90" name="Connecteur droit 20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1" name="Rectangle 36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492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3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5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6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7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8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9" name=""/>
          <p:cNvSpPr/>
          <p:nvPr/>
        </p:nvSpPr>
        <p:spPr>
          <a:xfrm>
            <a:off x="4271760" y="23058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"/>
          <p:cNvSpPr/>
          <p:nvPr/>
        </p:nvSpPr>
        <p:spPr>
          <a:xfrm>
            <a:off x="4271760" y="26056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"/>
          <p:cNvSpPr/>
          <p:nvPr/>
        </p:nvSpPr>
        <p:spPr>
          <a:xfrm rot="7374600">
            <a:off x="3969000" y="27680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"/>
          <p:cNvSpPr/>
          <p:nvPr/>
        </p:nvSpPr>
        <p:spPr>
          <a:xfrm flipH="1" rot="14225400">
            <a:off x="4454640" y="27684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3" name=""/>
          <p:cNvSpPr/>
          <p:nvPr/>
        </p:nvSpPr>
        <p:spPr>
          <a:xfrm rot="3986400">
            <a:off x="431424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4" name=""/>
          <p:cNvSpPr/>
          <p:nvPr/>
        </p:nvSpPr>
        <p:spPr>
          <a:xfrm flipH="1" rot="17613600">
            <a:off x="403236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5" name=""/>
          <p:cNvSpPr/>
          <p:nvPr/>
        </p:nvSpPr>
        <p:spPr>
          <a:xfrm>
            <a:off x="5669640" y="23058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"/>
          <p:cNvSpPr/>
          <p:nvPr/>
        </p:nvSpPr>
        <p:spPr>
          <a:xfrm>
            <a:off x="5669640" y="26056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"/>
          <p:cNvSpPr/>
          <p:nvPr/>
        </p:nvSpPr>
        <p:spPr>
          <a:xfrm rot="7374600">
            <a:off x="5366880" y="27680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8" name=""/>
          <p:cNvSpPr/>
          <p:nvPr/>
        </p:nvSpPr>
        <p:spPr>
          <a:xfrm flipH="1" rot="14225400">
            <a:off x="5852520" y="27684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9" name=""/>
          <p:cNvSpPr/>
          <p:nvPr/>
        </p:nvSpPr>
        <p:spPr>
          <a:xfrm rot="3986400">
            <a:off x="571212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"/>
          <p:cNvSpPr/>
          <p:nvPr/>
        </p:nvSpPr>
        <p:spPr>
          <a:xfrm flipH="1" rot="17613600">
            <a:off x="543024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"/>
          <p:cNvSpPr/>
          <p:nvPr/>
        </p:nvSpPr>
        <p:spPr>
          <a:xfrm>
            <a:off x="7103520" y="23040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"/>
          <p:cNvSpPr/>
          <p:nvPr/>
        </p:nvSpPr>
        <p:spPr>
          <a:xfrm>
            <a:off x="7103520" y="26038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"/>
          <p:cNvSpPr/>
          <p:nvPr/>
        </p:nvSpPr>
        <p:spPr>
          <a:xfrm rot="7374600">
            <a:off x="6800760" y="27662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"/>
          <p:cNvSpPr/>
          <p:nvPr/>
        </p:nvSpPr>
        <p:spPr>
          <a:xfrm flipH="1" rot="14225400">
            <a:off x="7286400" y="27666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5" name=""/>
          <p:cNvSpPr/>
          <p:nvPr/>
        </p:nvSpPr>
        <p:spPr>
          <a:xfrm rot="3986400">
            <a:off x="7146000" y="31014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"/>
          <p:cNvSpPr/>
          <p:nvPr/>
        </p:nvSpPr>
        <p:spPr>
          <a:xfrm flipH="1" rot="17613600">
            <a:off x="6864120" y="31014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"/>
          <p:cNvSpPr/>
          <p:nvPr/>
        </p:nvSpPr>
        <p:spPr>
          <a:xfrm>
            <a:off x="3601080" y="1548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Tri 1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18" name=""/>
          <p:cNvSpPr/>
          <p:nvPr/>
        </p:nvSpPr>
        <p:spPr>
          <a:xfrm>
            <a:off x="4860720" y="1548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Tri 2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19" name=""/>
          <p:cNvSpPr/>
          <p:nvPr/>
        </p:nvSpPr>
        <p:spPr>
          <a:xfrm>
            <a:off x="6120360" y="1548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Tri 3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20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Affichage de l’avatar primaire des différents profils → clickable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522" name=""/>
          <p:cNvSpPr txBox="1"/>
          <p:nvPr/>
        </p:nvSpPr>
        <p:spPr>
          <a:xfrm>
            <a:off x="3891240" y="3491280"/>
            <a:ext cx="96876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Pseudo 1</a:t>
            </a:r>
            <a:endParaRPr b="1" lang="fr-FR" sz="14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523" name=""/>
          <p:cNvSpPr txBox="1"/>
          <p:nvPr/>
        </p:nvSpPr>
        <p:spPr>
          <a:xfrm>
            <a:off x="5331240" y="3491280"/>
            <a:ext cx="96876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Pseudo 2</a:t>
            </a:r>
            <a:endParaRPr b="1" lang="fr-FR" sz="14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524" name=""/>
          <p:cNvSpPr txBox="1"/>
          <p:nvPr/>
        </p:nvSpPr>
        <p:spPr>
          <a:xfrm>
            <a:off x="6771240" y="3491280"/>
            <a:ext cx="96876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Pseudo 3</a:t>
            </a:r>
            <a:endParaRPr b="1" lang="fr-FR" sz="1400" spc="-1" strike="noStrike">
              <a:solidFill>
                <a:srgbClr val="1e3d59"/>
              </a:solidFill>
              <a:latin typeface="Arial"/>
            </a:endParaRPr>
          </a:p>
        </p:txBody>
      </p:sp>
      <p:pic>
        <p:nvPicPr>
          <p:cNvPr id="525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27" name="Rectangle 31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8" name="Rectangle 32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9" name="Connecteur droit 1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30" name="Image 1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531" name="Groupe 19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532" name="Image 15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33" name="ZoneTexte 17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534" name="Groupe 20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535" name="Image 16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36" name="ZoneTexte 18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537" name="Groupe 24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538" name="Image 17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39" name="ZoneTexte 1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540" name="ZoneTexte 20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541" name="Connecteur droit 1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2" name="Rectangle 33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543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544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5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6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7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8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9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0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1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3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4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5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6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7" name=""/>
          <p:cNvSpPr/>
          <p:nvPr/>
        </p:nvSpPr>
        <p:spPr>
          <a:xfrm>
            <a:off x="3420000" y="54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558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60" name="Rectangle 1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1" name="Rectangle 2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2" name="Connecteur droit 3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63" name="Image 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564" name="Groupe 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565" name="Image 74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66" name="ZoneTexte 2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567" name="Groupe 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568" name="Image 75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69" name="ZoneTexte 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570" name="Groupe 4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571" name="Image 76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72" name="ZoneTexte 70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573" name="ZoneTexte 75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574" name="Connecteur droit 3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5" name="Rectangle 61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576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Au passage de la souris :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possibilité de noter sur 5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577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8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9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0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1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3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90" name=""/>
          <p:cNvSpPr/>
          <p:nvPr/>
        </p:nvSpPr>
        <p:spPr>
          <a:xfrm>
            <a:off x="3420000" y="54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591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592" name=""/>
          <p:cNvSpPr/>
          <p:nvPr/>
        </p:nvSpPr>
        <p:spPr>
          <a:xfrm>
            <a:off x="6840000" y="4968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0</a:t>
            </a:r>
            <a:endParaRPr b="0" lang="fr-FR" sz="8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593" name=""/>
          <p:cNvSpPr/>
          <p:nvPr/>
        </p:nvSpPr>
        <p:spPr>
          <a:xfrm>
            <a:off x="7200000" y="4968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2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4" name=""/>
          <p:cNvSpPr/>
          <p:nvPr/>
        </p:nvSpPr>
        <p:spPr>
          <a:xfrm>
            <a:off x="7020000" y="4968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1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5" name=""/>
          <p:cNvSpPr/>
          <p:nvPr/>
        </p:nvSpPr>
        <p:spPr>
          <a:xfrm>
            <a:off x="7560000" y="4968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4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6" name=""/>
          <p:cNvSpPr/>
          <p:nvPr/>
        </p:nvSpPr>
        <p:spPr>
          <a:xfrm>
            <a:off x="7380000" y="4968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3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7" name=""/>
          <p:cNvSpPr/>
          <p:nvPr/>
        </p:nvSpPr>
        <p:spPr>
          <a:xfrm>
            <a:off x="7740000" y="496872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5</a:t>
            </a:r>
            <a:endParaRPr b="0" lang="fr-FR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99" name="Rectangle 65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0" name="Rectangle 6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1" name="Connecteur droit 4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2" name="Image 8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603" name="Groupe 62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604" name="Image 82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05" name="ZoneTexte 8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606" name="Groupe 63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607" name="Image 83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08" name="ZoneTexte 8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609" name="Groupe 64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610" name="Image 84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11" name="ZoneTexte 8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612" name="ZoneTexte 8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613" name="Connecteur droit 4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4" name="Rectangle 6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61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1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1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1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2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3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4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5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26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627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8" name=""/>
          <p:cNvSpPr/>
          <p:nvPr/>
        </p:nvSpPr>
        <p:spPr>
          <a:xfrm>
            <a:off x="420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29" name=""/>
          <p:cNvSpPr/>
          <p:nvPr/>
        </p:nvSpPr>
        <p:spPr>
          <a:xfrm>
            <a:off x="420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0" name=""/>
          <p:cNvSpPr/>
          <p:nvPr/>
        </p:nvSpPr>
        <p:spPr>
          <a:xfrm rot="7374600">
            <a:off x="390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1" name=""/>
          <p:cNvSpPr/>
          <p:nvPr/>
        </p:nvSpPr>
        <p:spPr>
          <a:xfrm flipH="1" rot="14225400">
            <a:off x="438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2" name=""/>
          <p:cNvSpPr/>
          <p:nvPr/>
        </p:nvSpPr>
        <p:spPr>
          <a:xfrm rot="3986400">
            <a:off x="424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3" name=""/>
          <p:cNvSpPr/>
          <p:nvPr/>
        </p:nvSpPr>
        <p:spPr>
          <a:xfrm flipH="1" rot="17613600">
            <a:off x="396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4" name=""/>
          <p:cNvSpPr/>
          <p:nvPr/>
        </p:nvSpPr>
        <p:spPr>
          <a:xfrm>
            <a:off x="564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5" name=""/>
          <p:cNvSpPr/>
          <p:nvPr/>
        </p:nvSpPr>
        <p:spPr>
          <a:xfrm>
            <a:off x="564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6" name=""/>
          <p:cNvSpPr/>
          <p:nvPr/>
        </p:nvSpPr>
        <p:spPr>
          <a:xfrm rot="7374600">
            <a:off x="534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7" name=""/>
          <p:cNvSpPr/>
          <p:nvPr/>
        </p:nvSpPr>
        <p:spPr>
          <a:xfrm flipH="1" rot="14225400">
            <a:off x="582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8" name=""/>
          <p:cNvSpPr/>
          <p:nvPr/>
        </p:nvSpPr>
        <p:spPr>
          <a:xfrm rot="3986400">
            <a:off x="568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9" name=""/>
          <p:cNvSpPr/>
          <p:nvPr/>
        </p:nvSpPr>
        <p:spPr>
          <a:xfrm flipH="1" rot="17613600">
            <a:off x="540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0" name=""/>
          <p:cNvSpPr/>
          <p:nvPr/>
        </p:nvSpPr>
        <p:spPr>
          <a:xfrm>
            <a:off x="708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1" name=""/>
          <p:cNvSpPr/>
          <p:nvPr/>
        </p:nvSpPr>
        <p:spPr>
          <a:xfrm>
            <a:off x="708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2" name=""/>
          <p:cNvSpPr/>
          <p:nvPr/>
        </p:nvSpPr>
        <p:spPr>
          <a:xfrm rot="7374600">
            <a:off x="678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3" name=""/>
          <p:cNvSpPr/>
          <p:nvPr/>
        </p:nvSpPr>
        <p:spPr>
          <a:xfrm flipH="1" rot="14225400">
            <a:off x="726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4" name=""/>
          <p:cNvSpPr/>
          <p:nvPr/>
        </p:nvSpPr>
        <p:spPr>
          <a:xfrm rot="3986400">
            <a:off x="712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5" name=""/>
          <p:cNvSpPr/>
          <p:nvPr/>
        </p:nvSpPr>
        <p:spPr>
          <a:xfrm flipH="1" rot="17613600">
            <a:off x="684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6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47" name=""/>
          <p:cNvSpPr/>
          <p:nvPr/>
        </p:nvSpPr>
        <p:spPr>
          <a:xfrm>
            <a:off x="8650440" y="3419280"/>
            <a:ext cx="2159640" cy="5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Objets en vente +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64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50" name="Rectangle 74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1" name="Rectangle 75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2" name="Connecteur droit 4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53" name="Image 93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654" name="Groupe 7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655" name="Image 94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56" name="ZoneTexte 93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657" name="Groupe 7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658" name="Image 95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59" name="ZoneTexte 9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660" name="Groupe 7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661" name="Image 96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62" name="ZoneTexte 95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663" name="ZoneTexte 96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664" name="Connecteur droit 4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5" name="Rectangle 76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666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67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8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69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0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1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2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3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4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5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6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77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678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9" name=""/>
          <p:cNvSpPr/>
          <p:nvPr/>
        </p:nvSpPr>
        <p:spPr>
          <a:xfrm>
            <a:off x="420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0" name=""/>
          <p:cNvSpPr/>
          <p:nvPr/>
        </p:nvSpPr>
        <p:spPr>
          <a:xfrm>
            <a:off x="420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1" name=""/>
          <p:cNvSpPr/>
          <p:nvPr/>
        </p:nvSpPr>
        <p:spPr>
          <a:xfrm rot="7374600">
            <a:off x="390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2" name=""/>
          <p:cNvSpPr/>
          <p:nvPr/>
        </p:nvSpPr>
        <p:spPr>
          <a:xfrm flipH="1" rot="14225400">
            <a:off x="438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3" name=""/>
          <p:cNvSpPr/>
          <p:nvPr/>
        </p:nvSpPr>
        <p:spPr>
          <a:xfrm rot="3986400">
            <a:off x="424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4" name=""/>
          <p:cNvSpPr/>
          <p:nvPr/>
        </p:nvSpPr>
        <p:spPr>
          <a:xfrm flipH="1" rot="17613600">
            <a:off x="396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5" name=""/>
          <p:cNvSpPr/>
          <p:nvPr/>
        </p:nvSpPr>
        <p:spPr>
          <a:xfrm>
            <a:off x="564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6" name=""/>
          <p:cNvSpPr/>
          <p:nvPr/>
        </p:nvSpPr>
        <p:spPr>
          <a:xfrm>
            <a:off x="564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7" name=""/>
          <p:cNvSpPr/>
          <p:nvPr/>
        </p:nvSpPr>
        <p:spPr>
          <a:xfrm rot="7374600">
            <a:off x="534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8" name=""/>
          <p:cNvSpPr/>
          <p:nvPr/>
        </p:nvSpPr>
        <p:spPr>
          <a:xfrm flipH="1" rot="14225400">
            <a:off x="582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9" name=""/>
          <p:cNvSpPr/>
          <p:nvPr/>
        </p:nvSpPr>
        <p:spPr>
          <a:xfrm rot="3986400">
            <a:off x="568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0" name=""/>
          <p:cNvSpPr/>
          <p:nvPr/>
        </p:nvSpPr>
        <p:spPr>
          <a:xfrm flipH="1" rot="17613600">
            <a:off x="540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1" name=""/>
          <p:cNvSpPr/>
          <p:nvPr/>
        </p:nvSpPr>
        <p:spPr>
          <a:xfrm>
            <a:off x="708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2" name=""/>
          <p:cNvSpPr/>
          <p:nvPr/>
        </p:nvSpPr>
        <p:spPr>
          <a:xfrm>
            <a:off x="708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3" name=""/>
          <p:cNvSpPr/>
          <p:nvPr/>
        </p:nvSpPr>
        <p:spPr>
          <a:xfrm rot="7374600">
            <a:off x="678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4" name=""/>
          <p:cNvSpPr/>
          <p:nvPr/>
        </p:nvSpPr>
        <p:spPr>
          <a:xfrm flipH="1" rot="14225400">
            <a:off x="726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5" name=""/>
          <p:cNvSpPr/>
          <p:nvPr/>
        </p:nvSpPr>
        <p:spPr>
          <a:xfrm rot="3986400">
            <a:off x="712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6" name=""/>
          <p:cNvSpPr/>
          <p:nvPr/>
        </p:nvSpPr>
        <p:spPr>
          <a:xfrm flipH="1" rot="17613600">
            <a:off x="684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7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98" name=""/>
          <p:cNvSpPr/>
          <p:nvPr/>
        </p:nvSpPr>
        <p:spPr>
          <a:xfrm>
            <a:off x="6660360" y="4140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0</a:t>
            </a:r>
            <a:endParaRPr b="0" lang="fr-FR" sz="8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699" name=""/>
          <p:cNvSpPr/>
          <p:nvPr/>
        </p:nvSpPr>
        <p:spPr>
          <a:xfrm>
            <a:off x="7020360" y="4140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2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0" name=""/>
          <p:cNvSpPr/>
          <p:nvPr/>
        </p:nvSpPr>
        <p:spPr>
          <a:xfrm>
            <a:off x="6840360" y="4140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1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1" name=""/>
          <p:cNvSpPr/>
          <p:nvPr/>
        </p:nvSpPr>
        <p:spPr>
          <a:xfrm>
            <a:off x="7380360" y="4140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4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2" name=""/>
          <p:cNvSpPr/>
          <p:nvPr/>
        </p:nvSpPr>
        <p:spPr>
          <a:xfrm>
            <a:off x="7200360" y="4140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3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3" name=""/>
          <p:cNvSpPr/>
          <p:nvPr/>
        </p:nvSpPr>
        <p:spPr>
          <a:xfrm>
            <a:off x="7560360" y="414072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5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4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Au passage de la souris :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possibilité de noter sur 5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705" name=""/>
          <p:cNvSpPr/>
          <p:nvPr/>
        </p:nvSpPr>
        <p:spPr>
          <a:xfrm>
            <a:off x="8650440" y="3419640"/>
            <a:ext cx="2159640" cy="5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Objets en vente +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07" name="Rectangle 71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8" name="Rectangle 72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9" name="Connecteur droit 4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10" name="Image 89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711" name="Groupe 68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712" name="Image 90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13" name="ZoneTexte 89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714" name="Groupe 6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715" name="Image 91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16" name="ZoneTexte 90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717" name="Groupe 7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718" name="Image 92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19" name="ZoneTexte 91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720" name="ZoneTexte 92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721" name="Connecteur droit 4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2" name="Rectangle 73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723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0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1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2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3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34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735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6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7" name=""/>
          <p:cNvSpPr/>
          <p:nvPr/>
        </p:nvSpPr>
        <p:spPr>
          <a:xfrm>
            <a:off x="41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38" name=""/>
          <p:cNvSpPr/>
          <p:nvPr/>
        </p:nvSpPr>
        <p:spPr>
          <a:xfrm>
            <a:off x="522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39" name=""/>
          <p:cNvSpPr/>
          <p:nvPr/>
        </p:nvSpPr>
        <p:spPr>
          <a:xfrm>
            <a:off x="630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0" name=""/>
          <p:cNvSpPr/>
          <p:nvPr/>
        </p:nvSpPr>
        <p:spPr>
          <a:xfrm>
            <a:off x="738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1" name=""/>
          <p:cNvSpPr/>
          <p:nvPr/>
        </p:nvSpPr>
        <p:spPr>
          <a:xfrm>
            <a:off x="846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2" name=""/>
          <p:cNvSpPr/>
          <p:nvPr/>
        </p:nvSpPr>
        <p:spPr>
          <a:xfrm>
            <a:off x="95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3" name=""/>
          <p:cNvSpPr/>
          <p:nvPr/>
        </p:nvSpPr>
        <p:spPr>
          <a:xfrm>
            <a:off x="414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4" name=""/>
          <p:cNvSpPr/>
          <p:nvPr/>
        </p:nvSpPr>
        <p:spPr>
          <a:xfrm>
            <a:off x="522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5" name=""/>
          <p:cNvSpPr/>
          <p:nvPr/>
        </p:nvSpPr>
        <p:spPr>
          <a:xfrm>
            <a:off x="630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6" name=""/>
          <p:cNvSpPr/>
          <p:nvPr/>
        </p:nvSpPr>
        <p:spPr>
          <a:xfrm>
            <a:off x="738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7" name=""/>
          <p:cNvSpPr/>
          <p:nvPr/>
        </p:nvSpPr>
        <p:spPr>
          <a:xfrm>
            <a:off x="846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749" name=""/>
          <p:cNvSpPr/>
          <p:nvPr/>
        </p:nvSpPr>
        <p:spPr>
          <a:xfrm>
            <a:off x="8640000" y="5580000"/>
            <a:ext cx="2159640" cy="5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Objets en vente +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51" name="Rectangle 22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2" name="Rectangle 23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3" name="Connecteur droit 1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54" name="Image 3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755" name="Groupe 4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756" name="Image 35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57" name="ZoneTexte 40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758" name="Groupe 4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759" name="Image 36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60" name="ZoneTexte 4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761" name="Groupe 52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762" name="Image 37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63" name="ZoneTexte 42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764" name="ZoneTexte 4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765" name="Connecteur droit 1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66" name="Rectangle 24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767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8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69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0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1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2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3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4" name=""/>
          <p:cNvSpPr/>
          <p:nvPr/>
        </p:nvSpPr>
        <p:spPr>
          <a:xfrm>
            <a:off x="360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5" name=""/>
          <p:cNvSpPr/>
          <p:nvPr/>
        </p:nvSpPr>
        <p:spPr>
          <a:xfrm>
            <a:off x="485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6" name=""/>
          <p:cNvSpPr/>
          <p:nvPr/>
        </p:nvSpPr>
        <p:spPr>
          <a:xfrm>
            <a:off x="611928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7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78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779" name=""/>
          <p:cNvSpPr/>
          <p:nvPr/>
        </p:nvSpPr>
        <p:spPr>
          <a:xfrm>
            <a:off x="37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0" name=""/>
          <p:cNvSpPr/>
          <p:nvPr/>
        </p:nvSpPr>
        <p:spPr>
          <a:xfrm>
            <a:off x="48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1" name=""/>
          <p:cNvSpPr/>
          <p:nvPr/>
        </p:nvSpPr>
        <p:spPr>
          <a:xfrm>
            <a:off x="594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2" name=""/>
          <p:cNvSpPr/>
          <p:nvPr/>
        </p:nvSpPr>
        <p:spPr>
          <a:xfrm>
            <a:off x="702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3" name=""/>
          <p:cNvSpPr/>
          <p:nvPr/>
        </p:nvSpPr>
        <p:spPr>
          <a:xfrm>
            <a:off x="810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4" name=""/>
          <p:cNvSpPr/>
          <p:nvPr/>
        </p:nvSpPr>
        <p:spPr>
          <a:xfrm>
            <a:off x="91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5" name=""/>
          <p:cNvSpPr/>
          <p:nvPr/>
        </p:nvSpPr>
        <p:spPr>
          <a:xfrm>
            <a:off x="102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6" name=""/>
          <p:cNvSpPr/>
          <p:nvPr/>
        </p:nvSpPr>
        <p:spPr>
          <a:xfrm>
            <a:off x="378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7" name=""/>
          <p:cNvSpPr/>
          <p:nvPr/>
        </p:nvSpPr>
        <p:spPr>
          <a:xfrm>
            <a:off x="486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8" name=""/>
          <p:cNvSpPr/>
          <p:nvPr/>
        </p:nvSpPr>
        <p:spPr>
          <a:xfrm>
            <a:off x="594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9" name=""/>
          <p:cNvSpPr/>
          <p:nvPr/>
        </p:nvSpPr>
        <p:spPr>
          <a:xfrm>
            <a:off x="702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0" name=""/>
          <p:cNvSpPr/>
          <p:nvPr/>
        </p:nvSpPr>
        <p:spPr>
          <a:xfrm>
            <a:off x="8567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91" name=""/>
          <p:cNvSpPr txBox="1"/>
          <p:nvPr/>
        </p:nvSpPr>
        <p:spPr>
          <a:xfrm>
            <a:off x="3728160" y="293580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792" name=""/>
          <p:cNvSpPr txBox="1"/>
          <p:nvPr/>
        </p:nvSpPr>
        <p:spPr>
          <a:xfrm>
            <a:off x="4808160" y="293616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e 18"/>
          <p:cNvGrpSpPr/>
          <p:nvPr/>
        </p:nvGrpSpPr>
        <p:grpSpPr>
          <a:xfrm>
            <a:off x="3980160" y="1945440"/>
            <a:ext cx="4231080" cy="2966400"/>
            <a:chOff x="3980160" y="1945440"/>
            <a:chExt cx="4231080" cy="2966400"/>
          </a:xfrm>
        </p:grpSpPr>
        <p:sp>
          <p:nvSpPr>
            <p:cNvPr id="84" name="Rectangle : coins arrondis 12"/>
            <p:cNvSpPr/>
            <p:nvPr/>
          </p:nvSpPr>
          <p:spPr>
            <a:xfrm>
              <a:off x="3980160" y="1945440"/>
              <a:ext cx="4231080" cy="2966400"/>
            </a:xfrm>
            <a:prstGeom prst="roundRect">
              <a:avLst>
                <a:gd name="adj" fmla="val 4536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5" name="Rectangle : coins arrondis 13"/>
            <p:cNvSpPr/>
            <p:nvPr/>
          </p:nvSpPr>
          <p:spPr>
            <a:xfrm>
              <a:off x="4573800" y="2660400"/>
              <a:ext cx="3044520" cy="35964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Identifiant</a:t>
              </a:r>
              <a:endParaRPr b="0" lang="fr-FR" sz="1400" spc="-1" strike="noStrike">
                <a:latin typeface="Arial"/>
              </a:endParaRPr>
            </a:p>
          </p:txBody>
        </p:sp>
        <p:sp>
          <p:nvSpPr>
            <p:cNvPr id="86" name="Rectangle : coins arrondis 14"/>
            <p:cNvSpPr/>
            <p:nvPr/>
          </p:nvSpPr>
          <p:spPr>
            <a:xfrm>
              <a:off x="4573800" y="3162960"/>
              <a:ext cx="3044520" cy="35964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Mot de passe</a:t>
              </a:r>
              <a:endParaRPr b="0" lang="fr-FR" sz="1400" spc="-1" strike="noStrike">
                <a:latin typeface="Arial"/>
              </a:endParaRPr>
            </a:p>
          </p:txBody>
        </p:sp>
        <p:sp>
          <p:nvSpPr>
            <p:cNvPr id="87" name="Rectangle : coins arrondis 16"/>
            <p:cNvSpPr/>
            <p:nvPr/>
          </p:nvSpPr>
          <p:spPr>
            <a:xfrm>
              <a:off x="4573800" y="3665880"/>
              <a:ext cx="1439640" cy="3596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Connexion</a:t>
              </a:r>
              <a:endParaRPr b="0" lang="fr-FR" sz="1400" spc="-1" strike="noStrike">
                <a:latin typeface="Arial"/>
              </a:endParaRPr>
            </a:p>
          </p:txBody>
        </p:sp>
        <p:sp>
          <p:nvSpPr>
            <p:cNvPr id="88" name="Rectangle : coins arrondis 17"/>
            <p:cNvSpPr/>
            <p:nvPr/>
          </p:nvSpPr>
          <p:spPr>
            <a:xfrm>
              <a:off x="6178680" y="3665880"/>
              <a:ext cx="1439640" cy="359640"/>
            </a:xfrm>
            <a:prstGeom prst="roundRect">
              <a:avLst>
                <a:gd name="adj" fmla="val 16667"/>
              </a:avLst>
            </a:prstGeom>
            <a:solidFill>
              <a:srgbClr val="e0e0e0"/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Créer compte</a:t>
              </a:r>
              <a:endParaRPr b="0" lang="fr-FR" sz="1400" spc="-1" strike="noStrike">
                <a:latin typeface="Arial"/>
              </a:endParaRPr>
            </a:p>
          </p:txBody>
        </p:sp>
      </p:grpSp>
      <p:sp>
        <p:nvSpPr>
          <p:cNvPr id="89" name=""/>
          <p:cNvSpPr/>
          <p:nvPr/>
        </p:nvSpPr>
        <p:spPr>
          <a:xfrm>
            <a:off x="180000" y="5220000"/>
            <a:ext cx="1800000" cy="14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Creation compte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Log in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Erreur si auth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Erreur si creation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5244840" y="4230720"/>
            <a:ext cx="159516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200" spc="-1" strike="noStrike">
                <a:solidFill>
                  <a:srgbClr val="808080"/>
                </a:solidFill>
                <a:latin typeface="Titillium Web Light"/>
              </a:rPr>
              <a:t>Mot de passe oublié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94" name="Rectangle 43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5" name="Rectangle 44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6" name="Connecteur droit 2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97" name="Image 5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798" name="Groupe 5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799" name="Image 5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00" name="ZoneTexte 66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801" name="Groupe 5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802" name="Image 5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03" name="ZoneTexte 67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804" name="Groupe 56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805" name="Image 5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06" name="ZoneTexte 68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807" name="ZoneTexte 69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08" name="Connecteur droit 2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9" name="Rectangle 45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810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1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2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3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4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5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6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7" name=""/>
          <p:cNvSpPr/>
          <p:nvPr/>
        </p:nvSpPr>
        <p:spPr>
          <a:xfrm>
            <a:off x="360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8" name=""/>
          <p:cNvSpPr/>
          <p:nvPr/>
        </p:nvSpPr>
        <p:spPr>
          <a:xfrm>
            <a:off x="485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9" name=""/>
          <p:cNvSpPr/>
          <p:nvPr/>
        </p:nvSpPr>
        <p:spPr>
          <a:xfrm>
            <a:off x="611928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20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1" name=""/>
          <p:cNvSpPr/>
          <p:nvPr/>
        </p:nvSpPr>
        <p:spPr>
          <a:xfrm>
            <a:off x="8820000" y="324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 au clic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acheter                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pic>
        <p:nvPicPr>
          <p:cNvPr id="822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823" name=""/>
          <p:cNvSpPr/>
          <p:nvPr/>
        </p:nvSpPr>
        <p:spPr>
          <a:xfrm>
            <a:off x="37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4" name=""/>
          <p:cNvSpPr/>
          <p:nvPr/>
        </p:nvSpPr>
        <p:spPr>
          <a:xfrm>
            <a:off x="48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5" name=""/>
          <p:cNvSpPr/>
          <p:nvPr/>
        </p:nvSpPr>
        <p:spPr>
          <a:xfrm>
            <a:off x="594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6" name=""/>
          <p:cNvSpPr/>
          <p:nvPr/>
        </p:nvSpPr>
        <p:spPr>
          <a:xfrm>
            <a:off x="702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7" name=""/>
          <p:cNvSpPr/>
          <p:nvPr/>
        </p:nvSpPr>
        <p:spPr>
          <a:xfrm>
            <a:off x="810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8" name=""/>
          <p:cNvSpPr/>
          <p:nvPr/>
        </p:nvSpPr>
        <p:spPr>
          <a:xfrm>
            <a:off x="91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9" name=""/>
          <p:cNvSpPr/>
          <p:nvPr/>
        </p:nvSpPr>
        <p:spPr>
          <a:xfrm>
            <a:off x="102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0" name=""/>
          <p:cNvSpPr/>
          <p:nvPr/>
        </p:nvSpPr>
        <p:spPr>
          <a:xfrm>
            <a:off x="378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1" name=""/>
          <p:cNvSpPr/>
          <p:nvPr/>
        </p:nvSpPr>
        <p:spPr>
          <a:xfrm>
            <a:off x="486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2" name=""/>
          <p:cNvSpPr/>
          <p:nvPr/>
        </p:nvSpPr>
        <p:spPr>
          <a:xfrm>
            <a:off x="594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3" name=""/>
          <p:cNvSpPr/>
          <p:nvPr/>
        </p:nvSpPr>
        <p:spPr>
          <a:xfrm>
            <a:off x="7020000" y="3600000"/>
            <a:ext cx="720000" cy="720000"/>
          </a:xfrm>
          <a:prstGeom prst="ellipse">
            <a:avLst/>
          </a:prstGeom>
          <a:solidFill>
            <a:srgbClr val="ff6e40">
              <a:alpha val="6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4" name=""/>
          <p:cNvSpPr/>
          <p:nvPr/>
        </p:nvSpPr>
        <p:spPr>
          <a:xfrm>
            <a:off x="8567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35" name=""/>
          <p:cNvSpPr txBox="1"/>
          <p:nvPr/>
        </p:nvSpPr>
        <p:spPr>
          <a:xfrm>
            <a:off x="3728160" y="293580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36" name=""/>
          <p:cNvSpPr txBox="1"/>
          <p:nvPr/>
        </p:nvSpPr>
        <p:spPr>
          <a:xfrm>
            <a:off x="4808160" y="293616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38" name="Rectangle 46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9" name="Rectangle 47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0" name="Connecteur droit 2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41" name="Image 5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842" name="Groupe 58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843" name="Image 57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4" name="ZoneTexte 7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845" name="Groupe 5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846" name="Image 58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7" name="ZoneTexte 7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848" name="Groupe 6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849" name="Image 59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50" name="ZoneTexte 7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851" name="ZoneTexte 7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52" name="Connecteur droit 2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3" name="Rectangle 48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85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0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1" name=""/>
          <p:cNvSpPr/>
          <p:nvPr/>
        </p:nvSpPr>
        <p:spPr>
          <a:xfrm>
            <a:off x="360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2" name=""/>
          <p:cNvSpPr/>
          <p:nvPr/>
        </p:nvSpPr>
        <p:spPr>
          <a:xfrm>
            <a:off x="485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3" name=""/>
          <p:cNvSpPr/>
          <p:nvPr/>
        </p:nvSpPr>
        <p:spPr>
          <a:xfrm>
            <a:off x="611928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4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65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866" name=""/>
          <p:cNvSpPr/>
          <p:nvPr/>
        </p:nvSpPr>
        <p:spPr>
          <a:xfrm>
            <a:off x="37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7" name=""/>
          <p:cNvSpPr/>
          <p:nvPr/>
        </p:nvSpPr>
        <p:spPr>
          <a:xfrm>
            <a:off x="48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8" name=""/>
          <p:cNvSpPr/>
          <p:nvPr/>
        </p:nvSpPr>
        <p:spPr>
          <a:xfrm>
            <a:off x="594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9" name=""/>
          <p:cNvSpPr/>
          <p:nvPr/>
        </p:nvSpPr>
        <p:spPr>
          <a:xfrm>
            <a:off x="702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0" name=""/>
          <p:cNvSpPr/>
          <p:nvPr/>
        </p:nvSpPr>
        <p:spPr>
          <a:xfrm>
            <a:off x="810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1" name=""/>
          <p:cNvSpPr/>
          <p:nvPr/>
        </p:nvSpPr>
        <p:spPr>
          <a:xfrm>
            <a:off x="91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2" name=""/>
          <p:cNvSpPr/>
          <p:nvPr/>
        </p:nvSpPr>
        <p:spPr>
          <a:xfrm>
            <a:off x="102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3" name=""/>
          <p:cNvSpPr/>
          <p:nvPr/>
        </p:nvSpPr>
        <p:spPr>
          <a:xfrm>
            <a:off x="378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4" name=""/>
          <p:cNvSpPr/>
          <p:nvPr/>
        </p:nvSpPr>
        <p:spPr>
          <a:xfrm>
            <a:off x="486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5" name=""/>
          <p:cNvSpPr/>
          <p:nvPr/>
        </p:nvSpPr>
        <p:spPr>
          <a:xfrm>
            <a:off x="594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6" name=""/>
          <p:cNvSpPr/>
          <p:nvPr/>
        </p:nvSpPr>
        <p:spPr>
          <a:xfrm>
            <a:off x="7020000" y="3600000"/>
            <a:ext cx="720000" cy="720000"/>
          </a:xfrm>
          <a:prstGeom prst="ellipse">
            <a:avLst/>
          </a:prstGeom>
          <a:solidFill>
            <a:srgbClr val="ff6e40">
              <a:alpha val="6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7" name=""/>
          <p:cNvSpPr/>
          <p:nvPr/>
        </p:nvSpPr>
        <p:spPr>
          <a:xfrm>
            <a:off x="8567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78" name=""/>
          <p:cNvSpPr txBox="1"/>
          <p:nvPr/>
        </p:nvSpPr>
        <p:spPr>
          <a:xfrm>
            <a:off x="3728160" y="293580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79" name=""/>
          <p:cNvSpPr txBox="1"/>
          <p:nvPr/>
        </p:nvSpPr>
        <p:spPr>
          <a:xfrm>
            <a:off x="4808160" y="293616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80" name=""/>
          <p:cNvSpPr/>
          <p:nvPr/>
        </p:nvSpPr>
        <p:spPr>
          <a:xfrm>
            <a:off x="5292360" y="1620360"/>
            <a:ext cx="4140000" cy="2340000"/>
          </a:xfrm>
          <a:custGeom>
            <a:avLst/>
            <a:gdLst/>
            <a:ahLst/>
            <a:rect l="l" t="t" r="r" b="b"/>
            <a:pathLst>
              <a:path w="38213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6787" y="21600"/>
                </a:lnTo>
                <a:arcTo wR="15187" hR="1426" stAng="5400000" swAng="5400000"/>
                <a:lnTo>
                  <a:pt x="21600" y="1426"/>
                </a:lnTo>
                <a:arcTo wR="15187" hR="1426" stAng="10800000" swAng="5400000"/>
                <a:close/>
              </a:path>
            </a:pathLst>
          </a:custGeom>
          <a:solidFill>
            <a:srgbClr val="f5f0e1">
              <a:alpha val="95000"/>
            </a:srgbClr>
          </a:solidFill>
          <a:ln w="18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2000" spc="-1" strike="noStrike">
                <a:solidFill>
                  <a:srgbClr val="1e3d59"/>
                </a:solidFill>
                <a:latin typeface="Arial"/>
              </a:rPr>
              <a:t>Êtes-vous sûrs ?</a:t>
            </a:r>
            <a:endParaRPr b="0" lang="fr-FR" sz="20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Oui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	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Non</a:t>
            </a: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81" name=""/>
          <p:cNvSpPr/>
          <p:nvPr/>
        </p:nvSpPr>
        <p:spPr>
          <a:xfrm>
            <a:off x="8820000" y="324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 au clic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acheter → popup confirmation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83" name="Rectangle 49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4" name="Rectangle 50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5" name="Connecteur droit 29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86" name="Image 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887" name="Groupe 12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888" name="Image 8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89" name="ZoneTexte 9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890" name="Groupe 13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891" name="Image 6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2" name="ZoneTexte 6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893" name="Groupe 61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894" name="Image 6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5" name="ZoneTexte 6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896" name="ZoneTexte 76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97" name="Connecteur droit 30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8" name="Rectangle 51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899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0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1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2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3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4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5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6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07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0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Choix des jeux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909" name=""/>
          <p:cNvSpPr/>
          <p:nvPr/>
        </p:nvSpPr>
        <p:spPr>
          <a:xfrm>
            <a:off x="3960360" y="2340360"/>
            <a:ext cx="1259640" cy="125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3265" y="0"/>
                </a:moveTo>
                <a:arcTo wR="3265" hR="3265" stAng="16200000" swAng="-5400000"/>
                <a:lnTo>
                  <a:pt x="0" y="18335"/>
                </a:lnTo>
                <a:arcTo wR="3265" hR="3265" stAng="10800000" swAng="-5400000"/>
                <a:lnTo>
                  <a:pt x="18335" y="21600"/>
                </a:lnTo>
                <a:arcTo wR="3265" hR="3265" stAng="5400000" swAng="-5400000"/>
                <a:lnTo>
                  <a:pt x="21600" y="3265"/>
                </a:lnTo>
                <a:arcTo wR="3265" hR="3265" stAng="0" swAng="-5400000"/>
                <a:close/>
              </a:path>
            </a:pathLst>
          </a:custGeom>
          <a:solidFill>
            <a:srgbClr val="1e3d59"/>
          </a:solidFill>
          <a:ln w="36000">
            <a:noFill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Pile ou Face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10" name=""/>
          <p:cNvSpPr/>
          <p:nvPr/>
        </p:nvSpPr>
        <p:spPr>
          <a:xfrm>
            <a:off x="5760360" y="2340360"/>
            <a:ext cx="1259640" cy="125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3265" y="0"/>
                </a:moveTo>
                <a:arcTo wR="3265" hR="3265" stAng="16200000" swAng="-5400000"/>
                <a:lnTo>
                  <a:pt x="0" y="18335"/>
                </a:lnTo>
                <a:arcTo wR="3265" hR="3265" stAng="10800000" swAng="-5400000"/>
                <a:lnTo>
                  <a:pt x="18335" y="21600"/>
                </a:lnTo>
                <a:arcTo wR="3265" hR="3265" stAng="5400000" swAng="-5400000"/>
                <a:lnTo>
                  <a:pt x="21600" y="3265"/>
                </a:lnTo>
                <a:arcTo wR="3265" hR="3265" stAng="0" swAng="-5400000"/>
                <a:close/>
              </a:path>
            </a:pathLst>
          </a:custGeom>
          <a:solidFill>
            <a:srgbClr val="1e3d59"/>
          </a:solidFill>
          <a:ln w="36000">
            <a:noFill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Shifumi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Rectangle 52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2" name="Rectangle 53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3" name="Connecteur droit 3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4" name="Image 6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15" name="Groupe 6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16" name="Image 6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17" name="ZoneTexte 8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18" name="Groupe 10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919" name="Image 6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0" name="ZoneTexte 1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921" name="Groupe 11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922" name="Image 6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3" name="ZoneTexte 25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924" name="ZoneTexte 26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25" name="Connecteur droit 3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6" name="Rectangle 54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927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8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29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0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1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2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933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34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User 1 propose un item → lance une nouvelle partie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Donne la possibilité de jouer à une partie déjà existante → item de même valeur</a:t>
            </a: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 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935" name=""/>
          <p:cNvSpPr/>
          <p:nvPr/>
        </p:nvSpPr>
        <p:spPr>
          <a:xfrm>
            <a:off x="3420360" y="900360"/>
            <a:ext cx="7920000" cy="5219640"/>
          </a:xfrm>
          <a:custGeom>
            <a:avLst/>
            <a:gdLst/>
            <a:ahLst/>
            <a:rect l="l" t="t" r="r" b="b"/>
            <a:pathLst>
              <a:path w="32774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0556" y="21600"/>
                </a:lnTo>
                <a:arcTo wR="8956" hR="2218" stAng="5400000" swAng="5400000"/>
                <a:lnTo>
                  <a:pt x="21600" y="2218"/>
                </a:lnTo>
                <a:arcTo wR="8956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6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Pile ou face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7" name=""/>
          <p:cNvSpPr/>
          <p:nvPr/>
        </p:nvSpPr>
        <p:spPr>
          <a:xfrm>
            <a:off x="360036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8" name=""/>
          <p:cNvSpPr/>
          <p:nvPr/>
        </p:nvSpPr>
        <p:spPr>
          <a:xfrm>
            <a:off x="486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9" name=""/>
          <p:cNvSpPr/>
          <p:nvPr/>
        </p:nvSpPr>
        <p:spPr>
          <a:xfrm>
            <a:off x="611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40" name=""/>
          <p:cNvSpPr/>
          <p:nvPr/>
        </p:nvSpPr>
        <p:spPr>
          <a:xfrm flipV="1" rot="16200000">
            <a:off x="1090944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1" name=""/>
          <p:cNvSpPr/>
          <p:nvPr/>
        </p:nvSpPr>
        <p:spPr>
          <a:xfrm>
            <a:off x="378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2" name=""/>
          <p:cNvSpPr/>
          <p:nvPr/>
        </p:nvSpPr>
        <p:spPr>
          <a:xfrm>
            <a:off x="486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3" name=""/>
          <p:cNvSpPr/>
          <p:nvPr/>
        </p:nvSpPr>
        <p:spPr>
          <a:xfrm>
            <a:off x="594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4" name=""/>
          <p:cNvSpPr/>
          <p:nvPr/>
        </p:nvSpPr>
        <p:spPr>
          <a:xfrm>
            <a:off x="702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5" name=""/>
          <p:cNvSpPr/>
          <p:nvPr/>
        </p:nvSpPr>
        <p:spPr>
          <a:xfrm>
            <a:off x="810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6" name=""/>
          <p:cNvSpPr/>
          <p:nvPr/>
        </p:nvSpPr>
        <p:spPr>
          <a:xfrm>
            <a:off x="918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7" name=""/>
          <p:cNvSpPr/>
          <p:nvPr/>
        </p:nvSpPr>
        <p:spPr>
          <a:xfrm>
            <a:off x="1026036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48" name=""/>
          <p:cNvSpPr/>
          <p:nvPr/>
        </p:nvSpPr>
        <p:spPr>
          <a:xfrm>
            <a:off x="8568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49" name=""/>
          <p:cNvSpPr txBox="1"/>
          <p:nvPr/>
        </p:nvSpPr>
        <p:spPr>
          <a:xfrm>
            <a:off x="3908520" y="2935800"/>
            <a:ext cx="46260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950" name=""/>
          <p:cNvSpPr txBox="1"/>
          <p:nvPr/>
        </p:nvSpPr>
        <p:spPr>
          <a:xfrm>
            <a:off x="4988520" y="2936160"/>
            <a:ext cx="46260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951" name=""/>
          <p:cNvSpPr/>
          <p:nvPr/>
        </p:nvSpPr>
        <p:spPr>
          <a:xfrm>
            <a:off x="3420000" y="3600000"/>
            <a:ext cx="7920000" cy="2520000"/>
          </a:xfrm>
          <a:custGeom>
            <a:avLst/>
            <a:gdLst/>
            <a:ahLst/>
            <a:rect l="l" t="t" r="r" b="b"/>
            <a:pathLst>
              <a:path w="67879" h="21600">
                <a:moveTo>
                  <a:pt x="4403" y="0"/>
                </a:moveTo>
                <a:arcTo wR="4403" hR="4403" stAng="16200000" swAng="-5400000"/>
                <a:lnTo>
                  <a:pt x="0" y="17197"/>
                </a:lnTo>
                <a:arcTo wR="4403" hR="4403" stAng="10800000" swAng="-5400000"/>
                <a:lnTo>
                  <a:pt x="63476" y="21600"/>
                </a:lnTo>
                <a:arcTo wR="41876" hR="4403" stAng="5400000" swAng="5400000"/>
                <a:lnTo>
                  <a:pt x="21600" y="4403"/>
                </a:lnTo>
                <a:arcTo wR="41876" hR="4403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52" name=""/>
          <p:cNvSpPr/>
          <p:nvPr/>
        </p:nvSpPr>
        <p:spPr>
          <a:xfrm>
            <a:off x="3420000" y="3600360"/>
            <a:ext cx="7920000" cy="539640"/>
          </a:xfrm>
          <a:custGeom>
            <a:avLst/>
            <a:gdLst/>
            <a:ahLst/>
            <a:rect l="l" t="t" r="r" b="b"/>
            <a:pathLst>
              <a:path w="316814" h="21600">
                <a:moveTo>
                  <a:pt x="8784" y="0"/>
                </a:moveTo>
                <a:arcTo wR="8784" hR="8784" stAng="16200000" swAng="-5400000"/>
                <a:lnTo>
                  <a:pt x="0" y="12816"/>
                </a:lnTo>
                <a:arcTo wR="8784" hR="8784" stAng="10800000" swAng="-5400000"/>
                <a:lnTo>
                  <a:pt x="308030" y="21600"/>
                </a:lnTo>
                <a:arcTo wR="286430" hR="8784" stAng="5400000" swAng="5400000"/>
                <a:lnTo>
                  <a:pt x="21600" y="8784"/>
                </a:lnTo>
                <a:arcTo wR="286430" hR="8784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Parties en attentes - Têtes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53" name=""/>
          <p:cNvSpPr/>
          <p:nvPr/>
        </p:nvSpPr>
        <p:spPr>
          <a:xfrm>
            <a:off x="3600000" y="4500000"/>
            <a:ext cx="7560000" cy="720000"/>
          </a:xfrm>
          <a:custGeom>
            <a:avLst/>
            <a:gdLst/>
            <a:ahLst/>
            <a:rect l="l" t="t" r="r" b="b"/>
            <a:pathLst>
              <a:path w="226697" h="21600">
                <a:moveTo>
                  <a:pt x="8182" y="0"/>
                </a:moveTo>
                <a:arcTo wR="8182" hR="8182" stAng="16200000" swAng="-5400000"/>
                <a:lnTo>
                  <a:pt x="0" y="13418"/>
                </a:lnTo>
                <a:arcTo wR="8182" hR="8182" stAng="10800000" swAng="-5400000"/>
                <a:lnTo>
                  <a:pt x="218515" y="21600"/>
                </a:lnTo>
                <a:arcTo wR="196915" hR="8182" stAng="5400000" swAng="5400000"/>
                <a:lnTo>
                  <a:pt x="21600" y="8182"/>
                </a:lnTo>
                <a:arcTo wR="196915" hR="8182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18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Partie proposée par xXx-Foudre-xXx                                                                              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54" name=""/>
          <p:cNvSpPr/>
          <p:nvPr/>
        </p:nvSpPr>
        <p:spPr>
          <a:xfrm>
            <a:off x="3600000" y="5220000"/>
            <a:ext cx="7560000" cy="720000"/>
          </a:xfrm>
          <a:custGeom>
            <a:avLst/>
            <a:gdLst/>
            <a:ahLst/>
            <a:rect l="l" t="t" r="r" b="b"/>
            <a:pathLst>
              <a:path w="226697" h="21600">
                <a:moveTo>
                  <a:pt x="8182" y="0"/>
                </a:moveTo>
                <a:arcTo wR="8182" hR="8182" stAng="16200000" swAng="-5400000"/>
                <a:lnTo>
                  <a:pt x="0" y="13418"/>
                </a:lnTo>
                <a:arcTo wR="8182" hR="8182" stAng="10800000" swAng="-5400000"/>
                <a:lnTo>
                  <a:pt x="218515" y="21600"/>
                </a:lnTo>
                <a:arcTo wR="196915" hR="8182" stAng="5400000" swAng="5400000"/>
                <a:lnTo>
                  <a:pt x="21600" y="8182"/>
                </a:lnTo>
                <a:arcTo wR="196915" hR="8182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18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Partie proposée par Gertrude-HardCore                                                                            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55" name=""/>
          <p:cNvSpPr/>
          <p:nvPr/>
        </p:nvSpPr>
        <p:spPr>
          <a:xfrm>
            <a:off x="7740000" y="4680000"/>
            <a:ext cx="360000" cy="36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56" name=""/>
          <p:cNvSpPr/>
          <p:nvPr/>
        </p:nvSpPr>
        <p:spPr>
          <a:xfrm>
            <a:off x="7740000" y="5400000"/>
            <a:ext cx="360000" cy="36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57" name=""/>
          <p:cNvSpPr/>
          <p:nvPr/>
        </p:nvSpPr>
        <p:spPr>
          <a:xfrm>
            <a:off x="10188720" y="4680360"/>
            <a:ext cx="791280" cy="359640"/>
          </a:xfrm>
          <a:custGeom>
            <a:avLst/>
            <a:gdLst/>
            <a:ahLst/>
            <a:rect l="l" t="t" r="r" b="b"/>
            <a:pathLst>
              <a:path w="47498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36698" y="21600"/>
                </a:lnTo>
                <a:arcTo wR="15098" hR="10800" stAng="5400000" swAng="5400000"/>
                <a:lnTo>
                  <a:pt x="21600" y="10800"/>
                </a:lnTo>
                <a:arcTo wR="15098" hR="10800" stAng="10800000" swAng="5400000"/>
                <a:close/>
              </a:path>
            </a:pathLst>
          </a:custGeom>
          <a:solidFill>
            <a:srgbClr val="1e3d59"/>
          </a:solidFill>
          <a:ln w="18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Go !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958" name=""/>
          <p:cNvSpPr/>
          <p:nvPr/>
        </p:nvSpPr>
        <p:spPr>
          <a:xfrm>
            <a:off x="10188720" y="5400360"/>
            <a:ext cx="791280" cy="359640"/>
          </a:xfrm>
          <a:custGeom>
            <a:avLst/>
            <a:gdLst/>
            <a:ahLst/>
            <a:rect l="l" t="t" r="r" b="b"/>
            <a:pathLst>
              <a:path w="47498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36698" y="21600"/>
                </a:lnTo>
                <a:arcTo wR="15098" hR="10800" stAng="5400000" swAng="5400000"/>
                <a:lnTo>
                  <a:pt x="21600" y="10800"/>
                </a:lnTo>
                <a:arcTo wR="15098" hR="10800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18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Go !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959" name=""/>
          <p:cNvSpPr/>
          <p:nvPr/>
        </p:nvSpPr>
        <p:spPr>
          <a:xfrm>
            <a:off x="9000000" y="4680000"/>
            <a:ext cx="360000" cy="36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60" name=""/>
          <p:cNvSpPr txBox="1"/>
          <p:nvPr/>
        </p:nvSpPr>
        <p:spPr>
          <a:xfrm>
            <a:off x="7560000" y="4223160"/>
            <a:ext cx="71568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Son item</a:t>
            </a:r>
            <a:endParaRPr b="0" lang="fr-FR" sz="1000" spc="-1" strike="noStrike">
              <a:latin typeface="Arial"/>
            </a:endParaRPr>
          </a:p>
        </p:txBody>
      </p:sp>
      <p:sp>
        <p:nvSpPr>
          <p:cNvPr id="961" name=""/>
          <p:cNvSpPr txBox="1"/>
          <p:nvPr/>
        </p:nvSpPr>
        <p:spPr>
          <a:xfrm>
            <a:off x="8784000" y="4223520"/>
            <a:ext cx="79020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Votre item</a:t>
            </a:r>
            <a:endParaRPr b="0" lang="fr-FR" sz="1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"/>
          <p:cNvSpPr/>
          <p:nvPr/>
        </p:nvSpPr>
        <p:spPr>
          <a:xfrm>
            <a:off x="3420000" y="900360"/>
            <a:ext cx="7920000" cy="5219640"/>
          </a:xfrm>
          <a:custGeom>
            <a:avLst/>
            <a:gdLst/>
            <a:ahLst/>
            <a:rect l="l" t="t" r="r" b="b"/>
            <a:pathLst>
              <a:path w="32774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0556" y="21600"/>
                </a:lnTo>
                <a:arcTo wR="8956" hR="2218" stAng="5400000" swAng="5400000"/>
                <a:lnTo>
                  <a:pt x="21600" y="2218"/>
                </a:lnTo>
                <a:arcTo wR="8956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63" name="Rectangle 55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4" name="Rectangle 5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5" name="Connecteur droit 3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66" name="Image 6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67" name="Groupe 17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68" name="Image 67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69" name="ZoneTexte 29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70" name="Groupe 2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971" name="Image 68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72" name="ZoneTexte 3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973" name="Groupe 3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974" name="Image 69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75" name="ZoneTexte 3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976" name="ZoneTexte 4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77" name="Connecteur droit 3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8" name="Rectangle 5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979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0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1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2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3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4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5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Shifumi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986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87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- premier utilisateur qui choisi la piece → lance la game 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988" name=""/>
          <p:cNvSpPr txBox="1"/>
          <p:nvPr/>
        </p:nvSpPr>
        <p:spPr>
          <a:xfrm>
            <a:off x="4559040" y="3960000"/>
            <a:ext cx="48096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Vous</a:t>
            </a:r>
            <a:endParaRPr b="0" lang="fr-FR" sz="1000" spc="-1" strike="noStrike">
              <a:latin typeface="Arial"/>
            </a:endParaRPr>
          </a:p>
        </p:txBody>
      </p:sp>
      <p:sp>
        <p:nvSpPr>
          <p:cNvPr id="989" name=""/>
          <p:cNvSpPr txBox="1"/>
          <p:nvPr/>
        </p:nvSpPr>
        <p:spPr>
          <a:xfrm>
            <a:off x="9506520" y="3907800"/>
            <a:ext cx="93348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Autre joueur</a:t>
            </a:r>
            <a:endParaRPr b="0" lang="fr-FR" sz="1000" spc="-1" strike="noStrike">
              <a:latin typeface="Arial"/>
            </a:endParaRPr>
          </a:p>
        </p:txBody>
      </p:sp>
      <p:sp>
        <p:nvSpPr>
          <p:cNvPr id="990" name=""/>
          <p:cNvSpPr/>
          <p:nvPr/>
        </p:nvSpPr>
        <p:spPr>
          <a:xfrm>
            <a:off x="6300360" y="3059640"/>
            <a:ext cx="719640" cy="72036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1" name=""/>
          <p:cNvSpPr/>
          <p:nvPr/>
        </p:nvSpPr>
        <p:spPr>
          <a:xfrm>
            <a:off x="7740360" y="3059640"/>
            <a:ext cx="719640" cy="720360"/>
          </a:xfrm>
          <a:prstGeom prst="ellipse">
            <a:avLst/>
          </a:prstGeom>
          <a:solidFill>
            <a:srgbClr val="8d281e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2" name=""/>
          <p:cNvSpPr/>
          <p:nvPr/>
        </p:nvSpPr>
        <p:spPr>
          <a:xfrm>
            <a:off x="9821880" y="27360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3" name=""/>
          <p:cNvSpPr/>
          <p:nvPr/>
        </p:nvSpPr>
        <p:spPr>
          <a:xfrm>
            <a:off x="9821880" y="30358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4" name=""/>
          <p:cNvSpPr/>
          <p:nvPr/>
        </p:nvSpPr>
        <p:spPr>
          <a:xfrm rot="7374600">
            <a:off x="9519120" y="31982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5" name=""/>
          <p:cNvSpPr/>
          <p:nvPr/>
        </p:nvSpPr>
        <p:spPr>
          <a:xfrm flipH="1" rot="14225400">
            <a:off x="10004760" y="31986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6" name=""/>
          <p:cNvSpPr/>
          <p:nvPr/>
        </p:nvSpPr>
        <p:spPr>
          <a:xfrm rot="3986400">
            <a:off x="9864360" y="35334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7" name=""/>
          <p:cNvSpPr/>
          <p:nvPr/>
        </p:nvSpPr>
        <p:spPr>
          <a:xfrm flipH="1" rot="17613600">
            <a:off x="9582480" y="35334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8" name=""/>
          <p:cNvSpPr/>
          <p:nvPr/>
        </p:nvSpPr>
        <p:spPr>
          <a:xfrm>
            <a:off x="4672080" y="284076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999" name=""/>
          <p:cNvSpPr/>
          <p:nvPr/>
        </p:nvSpPr>
        <p:spPr>
          <a:xfrm>
            <a:off x="4672080" y="314064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0" name=""/>
          <p:cNvSpPr/>
          <p:nvPr/>
        </p:nvSpPr>
        <p:spPr>
          <a:xfrm rot="7374600">
            <a:off x="4369320" y="330300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1" name=""/>
          <p:cNvSpPr/>
          <p:nvPr/>
        </p:nvSpPr>
        <p:spPr>
          <a:xfrm flipH="1" rot="14225400">
            <a:off x="4854960" y="330336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2" name=""/>
          <p:cNvSpPr/>
          <p:nvPr/>
        </p:nvSpPr>
        <p:spPr>
          <a:xfrm rot="3986400">
            <a:off x="4714560" y="363816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3" name=""/>
          <p:cNvSpPr/>
          <p:nvPr/>
        </p:nvSpPr>
        <p:spPr>
          <a:xfrm flipH="1" rot="17613600">
            <a:off x="4432680" y="363816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4" name=""/>
          <p:cNvSpPr/>
          <p:nvPr/>
        </p:nvSpPr>
        <p:spPr>
          <a:xfrm>
            <a:off x="5508000" y="3384000"/>
            <a:ext cx="540000" cy="18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noFill/>
          <a:ln w="288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5" name=""/>
          <p:cNvSpPr/>
          <p:nvPr/>
        </p:nvSpPr>
        <p:spPr>
          <a:xfrm rot="10800000">
            <a:off x="8747640" y="3383640"/>
            <a:ext cx="540000" cy="180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5400"/>
                </a:moveTo>
                <a:lnTo>
                  <a:pt x="16200" y="5400"/>
                </a:lnTo>
                <a:lnTo>
                  <a:pt x="16200" y="0"/>
                </a:lnTo>
                <a:lnTo>
                  <a:pt x="21600" y="10800"/>
                </a:lnTo>
                <a:lnTo>
                  <a:pt x="16200" y="21600"/>
                </a:lnTo>
                <a:lnTo>
                  <a:pt x="16200" y="16200"/>
                </a:lnTo>
                <a:lnTo>
                  <a:pt x="0" y="16200"/>
                </a:lnTo>
                <a:close/>
              </a:path>
            </a:pathLst>
          </a:custGeom>
          <a:noFill/>
          <a:ln w="288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06" name=""/>
          <p:cNvSpPr/>
          <p:nvPr/>
        </p:nvSpPr>
        <p:spPr>
          <a:xfrm>
            <a:off x="6768720" y="1980000"/>
            <a:ext cx="1151280" cy="900000"/>
          </a:xfrm>
          <a:custGeom>
            <a:avLst/>
            <a:gdLst/>
            <a:ahLst/>
            <a:rect l="l" t="t" r="r" b="b"/>
            <a:pathLst>
              <a:path w="27628" h="21600">
                <a:moveTo>
                  <a:pt x="7339" y="0"/>
                </a:moveTo>
                <a:arcTo wR="7339" hR="7339" stAng="16200000" swAng="-5400000"/>
                <a:lnTo>
                  <a:pt x="0" y="14261"/>
                </a:lnTo>
                <a:arcTo wR="7339" hR="7339" stAng="10800000" swAng="-5400000"/>
                <a:lnTo>
                  <a:pt x="20289" y="21600"/>
                </a:lnTo>
                <a:arcTo wR="1311" hR="7339" stAng="5400000" swAng="-5400000"/>
                <a:lnTo>
                  <a:pt x="21600" y="7339"/>
                </a:lnTo>
                <a:arcTo wR="1311" hR="7339" stAng="0" swAng="-5400000"/>
                <a:close/>
              </a:path>
            </a:pathLst>
          </a:custGeom>
          <a:solidFill>
            <a:srgbClr val="b2b2b2"/>
          </a:solidFill>
          <a:ln w="18000">
            <a:solidFill>
              <a:srgbClr val="ff972f"/>
            </a:solidFill>
            <a:prstDash val="sysDash"/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b85c00"/>
                </a:solidFill>
                <a:latin typeface="Arial"/>
              </a:rPr>
              <a:t>Animation cool</a:t>
            </a:r>
            <a:endParaRPr b="1" lang="fr-FR" sz="1200" spc="-1" strike="noStrike">
              <a:solidFill>
                <a:srgbClr val="b85c00"/>
              </a:solidFill>
              <a:latin typeface="Arial"/>
            </a:endParaRPr>
          </a:p>
        </p:txBody>
      </p:sp>
      <p:sp>
        <p:nvSpPr>
          <p:cNvPr id="1007" name=""/>
          <p:cNvSpPr/>
          <p:nvPr/>
        </p:nvSpPr>
        <p:spPr>
          <a:xfrm>
            <a:off x="6336000" y="5148360"/>
            <a:ext cx="791280" cy="359640"/>
          </a:xfrm>
          <a:custGeom>
            <a:avLst/>
            <a:gdLst/>
            <a:ahLst/>
            <a:rect l="l" t="t" r="r" b="b"/>
            <a:pathLst>
              <a:path w="47498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36698" y="21600"/>
                </a:lnTo>
                <a:arcTo wR="15098" hR="10800" stAng="5400000" swAng="5400000"/>
                <a:lnTo>
                  <a:pt x="21600" y="10800"/>
                </a:lnTo>
                <a:arcTo wR="15098" hR="10800" stAng="10800000" swAng="5400000"/>
                <a:close/>
              </a:path>
            </a:pathLst>
          </a:custGeom>
          <a:solidFill>
            <a:srgbClr val="1e3d59"/>
          </a:solidFill>
          <a:ln w="18000">
            <a:noFill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X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008" name=""/>
          <p:cNvSpPr/>
          <p:nvPr/>
        </p:nvSpPr>
        <p:spPr>
          <a:xfrm>
            <a:off x="7704360" y="5148360"/>
            <a:ext cx="791280" cy="359640"/>
          </a:xfrm>
          <a:custGeom>
            <a:avLst/>
            <a:gdLst/>
            <a:ahLst/>
            <a:rect l="l" t="t" r="r" b="b"/>
            <a:pathLst>
              <a:path w="47498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36698" y="21600"/>
                </a:lnTo>
                <a:arcTo wR="15098" hR="10800" stAng="5400000" swAng="5400000"/>
                <a:lnTo>
                  <a:pt x="21600" y="10800"/>
                </a:lnTo>
                <a:arcTo wR="15098" hR="10800" stAng="10800000" swAng="5400000"/>
                <a:close/>
              </a:path>
            </a:pathLst>
          </a:custGeom>
          <a:solidFill>
            <a:srgbClr val="1e3d59"/>
          </a:solidFill>
          <a:ln w="18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09" name=""/>
          <p:cNvSpPr txBox="1"/>
          <p:nvPr/>
        </p:nvSpPr>
        <p:spPr>
          <a:xfrm>
            <a:off x="7780680" y="4680000"/>
            <a:ext cx="586080" cy="290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Face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010" name=""/>
          <p:cNvSpPr txBox="1"/>
          <p:nvPr/>
        </p:nvSpPr>
        <p:spPr>
          <a:xfrm>
            <a:off x="6480000" y="4680000"/>
            <a:ext cx="499320" cy="290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Pile</a:t>
            </a:r>
            <a:endParaRPr b="0" lang="fr-F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"/>
          <p:cNvSpPr/>
          <p:nvPr/>
        </p:nvSpPr>
        <p:spPr>
          <a:xfrm>
            <a:off x="3420000" y="900360"/>
            <a:ext cx="7920000" cy="5219640"/>
          </a:xfrm>
          <a:custGeom>
            <a:avLst/>
            <a:gdLst/>
            <a:ahLst/>
            <a:rect l="l" t="t" r="r" b="b"/>
            <a:pathLst>
              <a:path w="32774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0556" y="21600"/>
                </a:lnTo>
                <a:arcTo wR="8956" hR="2218" stAng="5400000" swAng="5400000"/>
                <a:lnTo>
                  <a:pt x="21600" y="2218"/>
                </a:lnTo>
                <a:arcTo wR="8956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12" name="Rectangle 58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3" name="Rectangle 59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4" name="Connecteur droit 3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15" name="Image 70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1016" name="Groupe 3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1017" name="Image 71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18" name="ZoneTexte 5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1019" name="Groupe 38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020" name="Image 72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21" name="ZoneTexte 5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022" name="Groupe 4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023" name="Image 73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24" name="ZoneTexte 5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025" name="ZoneTexte 65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026" name="Connecteur droit 3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7" name="Rectangle 6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028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29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030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031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032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033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034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Resultat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1035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1036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- Si déconnecté → 1 notif.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037" name=""/>
          <p:cNvSpPr/>
          <p:nvPr/>
        </p:nvSpPr>
        <p:spPr>
          <a:xfrm>
            <a:off x="6660000" y="1980000"/>
            <a:ext cx="1080000" cy="1080000"/>
          </a:xfrm>
          <a:prstGeom prst="ellipse">
            <a:avLst/>
          </a:prstGeom>
          <a:solidFill>
            <a:srgbClr val="8d281e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038" name=""/>
          <p:cNvSpPr txBox="1"/>
          <p:nvPr/>
        </p:nvSpPr>
        <p:spPr>
          <a:xfrm>
            <a:off x="6988320" y="3240000"/>
            <a:ext cx="46260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</a:t>
            </a:r>
            <a:endParaRPr b="0" lang="fr-FR" sz="1000" spc="-1" strike="noStrike">
              <a:latin typeface="Arial"/>
            </a:endParaRPr>
          </a:p>
        </p:txBody>
      </p:sp>
      <p:sp>
        <p:nvSpPr>
          <p:cNvPr id="1039" name=""/>
          <p:cNvSpPr txBox="1"/>
          <p:nvPr/>
        </p:nvSpPr>
        <p:spPr>
          <a:xfrm>
            <a:off x="6264000" y="3793680"/>
            <a:ext cx="1978920" cy="430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2400" spc="-1" strike="noStrike">
                <a:solidFill>
                  <a:srgbClr val="1e3d59"/>
                </a:solidFill>
                <a:latin typeface="Arial"/>
              </a:rPr>
              <a:t>Félicitation !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1040" name=""/>
          <p:cNvSpPr txBox="1"/>
          <p:nvPr/>
        </p:nvSpPr>
        <p:spPr>
          <a:xfrm>
            <a:off x="4320000" y="4680000"/>
            <a:ext cx="5994720" cy="316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Vous avez gagné votre confrontation contre xXx-Foudre-xXx</a:t>
            </a:r>
            <a:endParaRPr b="0" lang="fr-FR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Rectangle 3"/>
          <p:cNvSpPr/>
          <p:nvPr/>
        </p:nvSpPr>
        <p:spPr>
          <a:xfrm>
            <a:off x="4758840" y="787320"/>
            <a:ext cx="1979640" cy="197964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auth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044" name="Connecteur droit avec flèche 4"/>
          <p:cNvSpPr/>
          <p:nvPr/>
        </p:nvSpPr>
        <p:spPr>
          <a:xfrm>
            <a:off x="5748840" y="2766960"/>
            <a:ext cx="360" cy="1367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5" name="Rectangle 5"/>
          <p:cNvSpPr/>
          <p:nvPr/>
        </p:nvSpPr>
        <p:spPr>
          <a:xfrm>
            <a:off x="4786560" y="4134600"/>
            <a:ext cx="1955520" cy="156600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user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046" name="Connecteur droit avec flèche 6"/>
          <p:cNvSpPr/>
          <p:nvPr/>
        </p:nvSpPr>
        <p:spPr>
          <a:xfrm flipV="1">
            <a:off x="6742800" y="4914000"/>
            <a:ext cx="1677240" cy="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7" name="Connecteur droit avec flèche 7"/>
          <p:cNvSpPr/>
          <p:nvPr/>
        </p:nvSpPr>
        <p:spPr>
          <a:xfrm flipH="1" flipV="1">
            <a:off x="3132000" y="4917240"/>
            <a:ext cx="1653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8" name="Rectangle 8"/>
          <p:cNvSpPr/>
          <p:nvPr/>
        </p:nvSpPr>
        <p:spPr>
          <a:xfrm>
            <a:off x="8420400" y="4154400"/>
            <a:ext cx="1812600" cy="154620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marché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049" name="Rectangle 9"/>
          <p:cNvSpPr/>
          <p:nvPr/>
        </p:nvSpPr>
        <p:spPr>
          <a:xfrm>
            <a:off x="1319760" y="4227480"/>
            <a:ext cx="1812600" cy="154620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jeux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Rectangle 166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Rectangle 167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onnecteur droit 168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 169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6" name="Groupe 170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7" name="Image 182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8" name="ZoneTexte 183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9" name="Groupe 171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00" name="Image 180" descr=""/>
            <p:cNvPicPr/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1" name="ZoneTexte 18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02" name="Groupe 172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03" name="Image 178" descr=""/>
            <p:cNvPicPr/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4" name="ZoneTexte 17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05" name="ZoneTexte 17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06" name="Connecteur droit 175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Rectangle 17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aux menus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Déroulant :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Inventaire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Bouton change Avatar ?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Paramètres = popup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09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1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1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2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22" name=""/>
          <p:cNvSpPr/>
          <p:nvPr/>
        </p:nvSpPr>
        <p:spPr>
          <a:xfrm>
            <a:off x="3420000" y="54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9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Rectangle 4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Rectangle 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onnecteur droit 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8" name="Image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129" name="Groupe 3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130" name="Image 2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1" name="ZoneTexte 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132" name="Groupe 4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33" name="Image 3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4" name="ZoneTexte 3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35" name="Groupe 5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36" name="Image 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ZoneTexte 6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38" name="ZoneTexte 7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39" name="Connecteur droit 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Rectangle 1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41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2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4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5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7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8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8460360" y="3060000"/>
            <a:ext cx="2159640" cy="108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Définir avatar principal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Boutons mettre/enlever dans le shop →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52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3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154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20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"/>
          <p:cNvSpPr/>
          <p:nvPr/>
        </p:nvSpPr>
        <p:spPr>
          <a:xfrm>
            <a:off x="420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"/>
          <p:cNvSpPr/>
          <p:nvPr/>
        </p:nvSpPr>
        <p:spPr>
          <a:xfrm rot="7374600">
            <a:off x="390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"/>
          <p:cNvSpPr/>
          <p:nvPr/>
        </p:nvSpPr>
        <p:spPr>
          <a:xfrm flipH="1" rot="14225400">
            <a:off x="438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"/>
          <p:cNvSpPr/>
          <p:nvPr/>
        </p:nvSpPr>
        <p:spPr>
          <a:xfrm rot="3986400">
            <a:off x="424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"/>
          <p:cNvSpPr/>
          <p:nvPr/>
        </p:nvSpPr>
        <p:spPr>
          <a:xfrm flipH="1" rot="17613600">
            <a:off x="396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"/>
          <p:cNvSpPr/>
          <p:nvPr/>
        </p:nvSpPr>
        <p:spPr>
          <a:xfrm>
            <a:off x="564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"/>
          <p:cNvSpPr/>
          <p:nvPr/>
        </p:nvSpPr>
        <p:spPr>
          <a:xfrm>
            <a:off x="564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"/>
          <p:cNvSpPr/>
          <p:nvPr/>
        </p:nvSpPr>
        <p:spPr>
          <a:xfrm rot="7374600">
            <a:off x="534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"/>
          <p:cNvSpPr/>
          <p:nvPr/>
        </p:nvSpPr>
        <p:spPr>
          <a:xfrm flipH="1" rot="14225400">
            <a:off x="582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"/>
          <p:cNvSpPr/>
          <p:nvPr/>
        </p:nvSpPr>
        <p:spPr>
          <a:xfrm rot="3986400">
            <a:off x="568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"/>
          <p:cNvSpPr/>
          <p:nvPr/>
        </p:nvSpPr>
        <p:spPr>
          <a:xfrm flipH="1" rot="17613600">
            <a:off x="540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"/>
          <p:cNvSpPr/>
          <p:nvPr/>
        </p:nvSpPr>
        <p:spPr>
          <a:xfrm>
            <a:off x="708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"/>
          <p:cNvSpPr/>
          <p:nvPr/>
        </p:nvSpPr>
        <p:spPr>
          <a:xfrm>
            <a:off x="708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"/>
          <p:cNvSpPr/>
          <p:nvPr/>
        </p:nvSpPr>
        <p:spPr>
          <a:xfrm rot="7374600">
            <a:off x="678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"/>
          <p:cNvSpPr/>
          <p:nvPr/>
        </p:nvSpPr>
        <p:spPr>
          <a:xfrm flipH="1" rot="14225400">
            <a:off x="726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"/>
          <p:cNvSpPr/>
          <p:nvPr/>
        </p:nvSpPr>
        <p:spPr>
          <a:xfrm rot="3986400">
            <a:off x="712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"/>
          <p:cNvSpPr/>
          <p:nvPr/>
        </p:nvSpPr>
        <p:spPr>
          <a:xfrm flipH="1" rot="17613600">
            <a:off x="684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Rectangle 68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Rectangle 69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onnecteur droit 4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8" name="Image 8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179" name="Groupe 65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180" name="Image 86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1" name="ZoneTexte 8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182" name="Groupe 66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83" name="Image 87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4" name="ZoneTexte 8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85" name="Groupe 67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86" name="Image 88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7" name="ZoneTexte 87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88" name="ZoneTexte 88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89" name="Connecteur droit 4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Rectangle 7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91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9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2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203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5" name=""/>
          <p:cNvSpPr/>
          <p:nvPr/>
        </p:nvSpPr>
        <p:spPr>
          <a:xfrm>
            <a:off x="8820000" y="5220000"/>
            <a:ext cx="2159640" cy="108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Boutons mettre/enlever dans le shop →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06" name=""/>
          <p:cNvSpPr/>
          <p:nvPr/>
        </p:nvSpPr>
        <p:spPr>
          <a:xfrm>
            <a:off x="41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"/>
          <p:cNvSpPr/>
          <p:nvPr/>
        </p:nvSpPr>
        <p:spPr>
          <a:xfrm>
            <a:off x="522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"/>
          <p:cNvSpPr/>
          <p:nvPr/>
        </p:nvSpPr>
        <p:spPr>
          <a:xfrm>
            <a:off x="630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738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846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"/>
          <p:cNvSpPr/>
          <p:nvPr/>
        </p:nvSpPr>
        <p:spPr>
          <a:xfrm>
            <a:off x="95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"/>
          <p:cNvSpPr/>
          <p:nvPr/>
        </p:nvSpPr>
        <p:spPr>
          <a:xfrm>
            <a:off x="414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"/>
          <p:cNvSpPr/>
          <p:nvPr/>
        </p:nvSpPr>
        <p:spPr>
          <a:xfrm>
            <a:off x="522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"/>
          <p:cNvSpPr/>
          <p:nvPr/>
        </p:nvSpPr>
        <p:spPr>
          <a:xfrm>
            <a:off x="630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"/>
          <p:cNvSpPr/>
          <p:nvPr/>
        </p:nvSpPr>
        <p:spPr>
          <a:xfrm>
            <a:off x="738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"/>
          <p:cNvSpPr/>
          <p:nvPr/>
        </p:nvSpPr>
        <p:spPr>
          <a:xfrm>
            <a:off x="846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"/>
          <p:cNvSpPr/>
          <p:nvPr/>
        </p:nvSpPr>
        <p:spPr>
          <a:xfrm>
            <a:off x="676800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Rectangle 13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Rectangle 14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onnecteur droit 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2" name="Image 1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223" name="Groupe 1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224" name="Image 1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5" name="ZoneTexte 1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226" name="Groupe 1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227" name="Image 2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8" name="ZoneTexte 1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229" name="Groupe 16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230" name="Image 2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1" name="ZoneTexte 27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232" name="ZoneTexte 28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233" name="Connecteur droit 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Rectangle 15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235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3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7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251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Rectangle 16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Rectangle 17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onnecteur droit 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55" name="Image 2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256" name="Groupe 3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257" name="Image 27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8" name="ZoneTexte 30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259" name="Groupe 3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260" name="Image 28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1" name="ZoneTexte 3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262" name="Groupe 3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263" name="Image 29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4" name="ZoneTexte 32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265" name="ZoneTexte 3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266" name="Connecteur droit 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Rectangle 18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à un menu d’item possédé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ff6e40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7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7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8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8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282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Rectangle 7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Rectangle 11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onnecteur droit 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8" name="Image 7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289" name="Groupe 7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290" name="Image 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1" name="ZoneTexte 10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292" name="Groupe 8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293" name="Image 1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4" name="ZoneTexte 1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295" name="Groupe 9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296" name="Image 1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7" name="ZoneTexte 12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298" name="ZoneTexte 1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299" name="Connecteur droit 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Rectangle 12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301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à un menu d’item possédé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type = tête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302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ff6e40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1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2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3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5" name=""/>
          <p:cNvSpPr/>
          <p:nvPr/>
        </p:nvSpPr>
        <p:spPr>
          <a:xfrm>
            <a:off x="3240000" y="720000"/>
            <a:ext cx="8280000" cy="5580000"/>
          </a:xfrm>
          <a:custGeom>
            <a:avLst/>
            <a:gdLst/>
            <a:ahLst/>
            <a:rect l="l" t="t" r="r" b="b"/>
            <a:pathLst>
              <a:path w="32051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0625" y="21600"/>
                </a:lnTo>
                <a:arcTo wR="9025" hR="1426" stAng="5400000" swAng="5400000"/>
                <a:lnTo>
                  <a:pt x="21600" y="1426"/>
                </a:lnTo>
                <a:arcTo wR="9025" hR="1426" stAng="10800000" swAng="5400000"/>
                <a:close/>
              </a:path>
            </a:pathLst>
          </a:custGeom>
          <a:solidFill>
            <a:srgbClr val="f5f0e1">
              <a:alpha val="9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"/>
          <p:cNvSpPr/>
          <p:nvPr/>
        </p:nvSpPr>
        <p:spPr>
          <a:xfrm>
            <a:off x="3600000" y="1080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7" name=""/>
          <p:cNvSpPr/>
          <p:nvPr/>
        </p:nvSpPr>
        <p:spPr>
          <a:xfrm>
            <a:off x="36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"/>
          <p:cNvSpPr/>
          <p:nvPr/>
        </p:nvSpPr>
        <p:spPr>
          <a:xfrm>
            <a:off x="46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"/>
          <p:cNvSpPr/>
          <p:nvPr/>
        </p:nvSpPr>
        <p:spPr>
          <a:xfrm>
            <a:off x="576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"/>
          <p:cNvSpPr/>
          <p:nvPr/>
        </p:nvSpPr>
        <p:spPr>
          <a:xfrm>
            <a:off x="684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"/>
          <p:cNvSpPr/>
          <p:nvPr/>
        </p:nvSpPr>
        <p:spPr>
          <a:xfrm>
            <a:off x="792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"/>
          <p:cNvSpPr/>
          <p:nvPr/>
        </p:nvSpPr>
        <p:spPr>
          <a:xfrm>
            <a:off x="90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"/>
          <p:cNvSpPr/>
          <p:nvPr/>
        </p:nvSpPr>
        <p:spPr>
          <a:xfrm>
            <a:off x="100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"/>
          <p:cNvSpPr/>
          <p:nvPr/>
        </p:nvSpPr>
        <p:spPr>
          <a:xfrm>
            <a:off x="360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"/>
          <p:cNvSpPr/>
          <p:nvPr/>
        </p:nvSpPr>
        <p:spPr>
          <a:xfrm>
            <a:off x="468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"/>
          <p:cNvSpPr/>
          <p:nvPr/>
        </p:nvSpPr>
        <p:spPr>
          <a:xfrm>
            <a:off x="576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"/>
          <p:cNvSpPr/>
          <p:nvPr/>
        </p:nvSpPr>
        <p:spPr>
          <a:xfrm>
            <a:off x="684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28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330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Rectangle 40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Rectangle 41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onnecteur droit 2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34" name="Image 48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335" name="Groupe 29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336" name="Image 4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7" name="ZoneTexte 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338" name="Groupe 3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339" name="Image 5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0" name="ZoneTexte 60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341" name="Groupe 51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342" name="Image 5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3" name="ZoneTexte 61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344" name="ZoneTexte 6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345" name="Connecteur droit 2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Rectangle 42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347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à un menu d’item possédé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type = tête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ff6e40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5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8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60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61" name=""/>
          <p:cNvSpPr/>
          <p:nvPr/>
        </p:nvSpPr>
        <p:spPr>
          <a:xfrm>
            <a:off x="3240000" y="720000"/>
            <a:ext cx="8280000" cy="5580000"/>
          </a:xfrm>
          <a:custGeom>
            <a:avLst/>
            <a:gdLst/>
            <a:ahLst/>
            <a:rect l="l" t="t" r="r" b="b"/>
            <a:pathLst>
              <a:path w="32051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0625" y="21600"/>
                </a:lnTo>
                <a:arcTo wR="9025" hR="1426" stAng="5400000" swAng="5400000"/>
                <a:lnTo>
                  <a:pt x="21600" y="1426"/>
                </a:lnTo>
                <a:arcTo wR="9025" hR="1426" stAng="10800000" swAng="5400000"/>
                <a:close/>
              </a:path>
            </a:pathLst>
          </a:custGeom>
          <a:solidFill>
            <a:srgbClr val="f5f0e1">
              <a:alpha val="9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"/>
          <p:cNvSpPr/>
          <p:nvPr/>
        </p:nvSpPr>
        <p:spPr>
          <a:xfrm>
            <a:off x="3600000" y="1080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63" name=""/>
          <p:cNvSpPr/>
          <p:nvPr/>
        </p:nvSpPr>
        <p:spPr>
          <a:xfrm>
            <a:off x="36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"/>
          <p:cNvSpPr/>
          <p:nvPr/>
        </p:nvSpPr>
        <p:spPr>
          <a:xfrm>
            <a:off x="46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"/>
          <p:cNvSpPr/>
          <p:nvPr/>
        </p:nvSpPr>
        <p:spPr>
          <a:xfrm>
            <a:off x="576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"/>
          <p:cNvSpPr/>
          <p:nvPr/>
        </p:nvSpPr>
        <p:spPr>
          <a:xfrm>
            <a:off x="684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"/>
          <p:cNvSpPr/>
          <p:nvPr/>
        </p:nvSpPr>
        <p:spPr>
          <a:xfrm>
            <a:off x="792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"/>
          <p:cNvSpPr/>
          <p:nvPr/>
        </p:nvSpPr>
        <p:spPr>
          <a:xfrm>
            <a:off x="90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"/>
          <p:cNvSpPr/>
          <p:nvPr/>
        </p:nvSpPr>
        <p:spPr>
          <a:xfrm>
            <a:off x="100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"/>
          <p:cNvSpPr/>
          <p:nvPr/>
        </p:nvSpPr>
        <p:spPr>
          <a:xfrm>
            <a:off x="360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"/>
          <p:cNvSpPr/>
          <p:nvPr/>
        </p:nvSpPr>
        <p:spPr>
          <a:xfrm>
            <a:off x="468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"/>
          <p:cNvSpPr/>
          <p:nvPr/>
        </p:nvSpPr>
        <p:spPr>
          <a:xfrm>
            <a:off x="5760000" y="2700000"/>
            <a:ext cx="720000" cy="720000"/>
          </a:xfrm>
          <a:prstGeom prst="ellipse">
            <a:avLst/>
          </a:prstGeom>
          <a:solidFill>
            <a:srgbClr val="ff6e40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"/>
          <p:cNvSpPr/>
          <p:nvPr/>
        </p:nvSpPr>
        <p:spPr>
          <a:xfrm>
            <a:off x="684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74" name="" descr=""/>
          <p:cNvPicPr/>
          <p:nvPr/>
        </p:nvPicPr>
        <p:blipFill>
          <a:blip r:embed="rId5"/>
          <a:stretch/>
        </p:blipFill>
        <p:spPr>
          <a:xfrm>
            <a:off x="9563400" y="72000"/>
            <a:ext cx="210240" cy="210240"/>
          </a:xfrm>
          <a:prstGeom prst="rect">
            <a:avLst/>
          </a:prstGeom>
          <a:ln w="0">
            <a:noFill/>
          </a:ln>
        </p:spPr>
      </p:pic>
      <p:pic>
        <p:nvPicPr>
          <p:cNvPr id="375" name="" descr=""/>
          <p:cNvPicPr/>
          <p:nvPr/>
        </p:nvPicPr>
        <p:blipFill>
          <a:blip r:embed="rId6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</TotalTime>
  <Application>LibreOffice/7.3.3.2$Windows_X86_64 LibreOffice_project/d1d0ea68f081ee2800a922cac8f79445e4603348</Application>
  <AppVersion>15.0000</AppVersion>
  <Words>262</Words>
  <Paragraphs>140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2022-07-11T12:10:43Z</dcterms:created>
  <dc:creator>Anthony EMILE</dc:creator>
  <dc:description/>
  <dc:language>fr-FR</dc:language>
  <cp:lastModifiedBy/>
  <dcterms:modified xsi:type="dcterms:W3CDTF">2022-07-29T17:16:42Z</dcterms:modified>
  <cp:revision>48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11</vt:i4>
  </property>
</Properties>
</file>